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58" r:id="rId6"/>
    <p:sldId id="260" r:id="rId7"/>
    <p:sldId id="266" r:id="rId8"/>
    <p:sldId id="269" r:id="rId9"/>
    <p:sldId id="267" r:id="rId10"/>
    <p:sldId id="270" r:id="rId11"/>
    <p:sldId id="276" r:id="rId12"/>
    <p:sldId id="273" r:id="rId13"/>
    <p:sldId id="261" r:id="rId14"/>
    <p:sldId id="262" r:id="rId15"/>
    <p:sldId id="272" r:id="rId16"/>
    <p:sldId id="275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752A7F-1990-4071-80BB-DEF3C321295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842A99D-CAD2-4750-AED9-350D369803EB}">
      <dgm:prSet custT="1"/>
      <dgm:spPr/>
      <dgm:t>
        <a:bodyPr/>
        <a:lstStyle/>
        <a:p>
          <a:r>
            <a:rPr lang="en-US" sz="2000" dirty="0"/>
            <a:t>Benefits:</a:t>
          </a:r>
        </a:p>
      </dgm:t>
    </dgm:pt>
    <dgm:pt modelId="{D8162D5A-18B4-4010-B76B-C105C20E92F0}" type="parTrans" cxnId="{51AFDC7E-A7BC-4B61-90F1-6C1B4C6BA2F0}">
      <dgm:prSet/>
      <dgm:spPr/>
      <dgm:t>
        <a:bodyPr/>
        <a:lstStyle/>
        <a:p>
          <a:endParaRPr lang="en-US"/>
        </a:p>
      </dgm:t>
    </dgm:pt>
    <dgm:pt modelId="{4EDDE123-020A-45B6-8BC7-508AFE0FD8B8}" type="sibTrans" cxnId="{51AFDC7E-A7BC-4B61-90F1-6C1B4C6BA2F0}">
      <dgm:prSet/>
      <dgm:spPr/>
      <dgm:t>
        <a:bodyPr/>
        <a:lstStyle/>
        <a:p>
          <a:endParaRPr lang="en-US"/>
        </a:p>
      </dgm:t>
    </dgm:pt>
    <dgm:pt modelId="{B10A8FE0-2C47-49A9-ADBE-064AD4F7EA3F}">
      <dgm:prSet/>
      <dgm:spPr/>
      <dgm:t>
        <a:bodyPr/>
        <a:lstStyle/>
        <a:p>
          <a:r>
            <a:rPr lang="en-US" dirty="0"/>
            <a:t>Environmental</a:t>
          </a:r>
        </a:p>
      </dgm:t>
    </dgm:pt>
    <dgm:pt modelId="{D3E38308-5C78-4E1C-8045-6000447CD74D}" type="parTrans" cxnId="{3B130C27-05C7-44ED-8E9D-2063AAA5362C}">
      <dgm:prSet/>
      <dgm:spPr/>
      <dgm:t>
        <a:bodyPr/>
        <a:lstStyle/>
        <a:p>
          <a:endParaRPr lang="en-US"/>
        </a:p>
      </dgm:t>
    </dgm:pt>
    <dgm:pt modelId="{8AA1C07E-89D1-42A5-A459-BE602BF8DE8F}" type="sibTrans" cxnId="{3B130C27-05C7-44ED-8E9D-2063AAA5362C}">
      <dgm:prSet/>
      <dgm:spPr/>
      <dgm:t>
        <a:bodyPr/>
        <a:lstStyle/>
        <a:p>
          <a:endParaRPr lang="en-US"/>
        </a:p>
      </dgm:t>
    </dgm:pt>
    <dgm:pt modelId="{B83B26ED-4602-47E9-9DBF-51B818A8ED55}">
      <dgm:prSet custT="1"/>
      <dgm:spPr/>
      <dgm:t>
        <a:bodyPr/>
        <a:lstStyle/>
        <a:p>
          <a:r>
            <a:rPr lang="en-US" sz="1600" dirty="0"/>
            <a:t>Decreases stormwater runoff</a:t>
          </a:r>
        </a:p>
      </dgm:t>
    </dgm:pt>
    <dgm:pt modelId="{6D4D1E31-817B-406D-A685-35D5C98C5B5F}" type="parTrans" cxnId="{B769C3AD-0656-4D3F-93FB-D1422E15C36F}">
      <dgm:prSet/>
      <dgm:spPr/>
      <dgm:t>
        <a:bodyPr/>
        <a:lstStyle/>
        <a:p>
          <a:endParaRPr lang="en-US"/>
        </a:p>
      </dgm:t>
    </dgm:pt>
    <dgm:pt modelId="{2DC1EB0D-4C1E-4FAF-B97A-6A6A16C17B34}" type="sibTrans" cxnId="{B769C3AD-0656-4D3F-93FB-D1422E15C36F}">
      <dgm:prSet/>
      <dgm:spPr/>
      <dgm:t>
        <a:bodyPr/>
        <a:lstStyle/>
        <a:p>
          <a:endParaRPr lang="en-US"/>
        </a:p>
      </dgm:t>
    </dgm:pt>
    <dgm:pt modelId="{89F36CB3-3D09-4D36-BE75-D36BE07AFDD2}">
      <dgm:prSet custT="1"/>
      <dgm:spPr/>
      <dgm:t>
        <a:bodyPr/>
        <a:lstStyle/>
        <a:p>
          <a:r>
            <a:rPr lang="en-US" sz="1600" dirty="0"/>
            <a:t>Removal of air pollutants</a:t>
          </a:r>
        </a:p>
      </dgm:t>
    </dgm:pt>
    <dgm:pt modelId="{C02FBC40-317F-4CB6-B401-1B9A9A534AE5}" type="parTrans" cxnId="{270401A0-98D1-4DEA-9F53-15703A2593EB}">
      <dgm:prSet/>
      <dgm:spPr/>
      <dgm:t>
        <a:bodyPr/>
        <a:lstStyle/>
        <a:p>
          <a:endParaRPr lang="en-US"/>
        </a:p>
      </dgm:t>
    </dgm:pt>
    <dgm:pt modelId="{F34A31E1-2E06-4986-B23F-9DC3C66710F2}" type="sibTrans" cxnId="{270401A0-98D1-4DEA-9F53-15703A2593EB}">
      <dgm:prSet/>
      <dgm:spPr/>
      <dgm:t>
        <a:bodyPr/>
        <a:lstStyle/>
        <a:p>
          <a:endParaRPr lang="en-US"/>
        </a:p>
      </dgm:t>
    </dgm:pt>
    <dgm:pt modelId="{953CF298-2515-4775-9397-F4157113F99E}">
      <dgm:prSet custT="1"/>
      <dgm:spPr/>
      <dgm:t>
        <a:bodyPr/>
        <a:lstStyle/>
        <a:p>
          <a:r>
            <a:rPr lang="en-US" sz="1600" dirty="0"/>
            <a:t>Conserves Energy (economic benefit as well) </a:t>
          </a:r>
        </a:p>
      </dgm:t>
    </dgm:pt>
    <dgm:pt modelId="{EAEE98C6-47C1-4C00-96C5-57616C3DEA42}" type="parTrans" cxnId="{CE23C67F-AD21-4BE0-9E3D-B60C1ECDE82D}">
      <dgm:prSet/>
      <dgm:spPr/>
      <dgm:t>
        <a:bodyPr/>
        <a:lstStyle/>
        <a:p>
          <a:endParaRPr lang="en-US"/>
        </a:p>
      </dgm:t>
    </dgm:pt>
    <dgm:pt modelId="{73F154F9-A359-4970-A9DF-F2082B21845E}" type="sibTrans" cxnId="{CE23C67F-AD21-4BE0-9E3D-B60C1ECDE82D}">
      <dgm:prSet/>
      <dgm:spPr/>
      <dgm:t>
        <a:bodyPr/>
        <a:lstStyle/>
        <a:p>
          <a:endParaRPr lang="en-US"/>
        </a:p>
      </dgm:t>
    </dgm:pt>
    <dgm:pt modelId="{08D9C083-BF06-42FA-8A38-93E739076CDD}">
      <dgm:prSet/>
      <dgm:spPr/>
      <dgm:t>
        <a:bodyPr/>
        <a:lstStyle/>
        <a:p>
          <a:r>
            <a:rPr lang="en-US"/>
            <a:t>Economic</a:t>
          </a:r>
        </a:p>
      </dgm:t>
    </dgm:pt>
    <dgm:pt modelId="{4F5CA21F-7B17-4D5F-B6E6-BEE556CAFEA9}" type="parTrans" cxnId="{8EBFD4A5-596D-4711-A670-02A8FCA1BD3E}">
      <dgm:prSet/>
      <dgm:spPr/>
      <dgm:t>
        <a:bodyPr/>
        <a:lstStyle/>
        <a:p>
          <a:endParaRPr lang="en-US"/>
        </a:p>
      </dgm:t>
    </dgm:pt>
    <dgm:pt modelId="{44716D4F-0FB3-4C2E-925C-E093C742A8DB}" type="sibTrans" cxnId="{8EBFD4A5-596D-4711-A670-02A8FCA1BD3E}">
      <dgm:prSet/>
      <dgm:spPr/>
      <dgm:t>
        <a:bodyPr/>
        <a:lstStyle/>
        <a:p>
          <a:endParaRPr lang="en-US"/>
        </a:p>
      </dgm:t>
    </dgm:pt>
    <dgm:pt modelId="{1057267D-B3D3-4202-B814-8D6E19819992}">
      <dgm:prSet custT="1"/>
      <dgm:spPr/>
      <dgm:t>
        <a:bodyPr/>
        <a:lstStyle/>
        <a:p>
          <a:r>
            <a:rPr lang="en-US" sz="1600" dirty="0"/>
            <a:t>Increases property value</a:t>
          </a:r>
        </a:p>
      </dgm:t>
    </dgm:pt>
    <dgm:pt modelId="{13FB88FE-3885-4789-89F1-BE350A486F1C}" type="parTrans" cxnId="{E4FCD6CD-2948-43A4-86AF-5CFECE67F46A}">
      <dgm:prSet/>
      <dgm:spPr/>
      <dgm:t>
        <a:bodyPr/>
        <a:lstStyle/>
        <a:p>
          <a:endParaRPr lang="en-US"/>
        </a:p>
      </dgm:t>
    </dgm:pt>
    <dgm:pt modelId="{D691AE01-32A4-418D-9289-61032024A93C}" type="sibTrans" cxnId="{E4FCD6CD-2948-43A4-86AF-5CFECE67F46A}">
      <dgm:prSet/>
      <dgm:spPr/>
      <dgm:t>
        <a:bodyPr/>
        <a:lstStyle/>
        <a:p>
          <a:endParaRPr lang="en-US"/>
        </a:p>
      </dgm:t>
    </dgm:pt>
    <dgm:pt modelId="{20F8B3B8-923F-4E22-8C57-87C11EF7D469}">
      <dgm:prSet custT="1"/>
      <dgm:spPr/>
      <dgm:t>
        <a:bodyPr/>
        <a:lstStyle/>
        <a:p>
          <a:r>
            <a:rPr lang="en-US" sz="1600" dirty="0"/>
            <a:t>Increases value to commercial districts</a:t>
          </a:r>
        </a:p>
      </dgm:t>
    </dgm:pt>
    <dgm:pt modelId="{0927EE3C-66E5-403D-862F-BBC3F10B1D84}" type="parTrans" cxnId="{B9AB1EBC-1036-4941-9079-D85713DCE2C5}">
      <dgm:prSet/>
      <dgm:spPr/>
      <dgm:t>
        <a:bodyPr/>
        <a:lstStyle/>
        <a:p>
          <a:endParaRPr lang="en-US"/>
        </a:p>
      </dgm:t>
    </dgm:pt>
    <dgm:pt modelId="{FB435AAF-81C5-4AAF-BBE0-121F6918E0D3}" type="sibTrans" cxnId="{B9AB1EBC-1036-4941-9079-D85713DCE2C5}">
      <dgm:prSet/>
      <dgm:spPr/>
      <dgm:t>
        <a:bodyPr/>
        <a:lstStyle/>
        <a:p>
          <a:endParaRPr lang="en-US"/>
        </a:p>
      </dgm:t>
    </dgm:pt>
    <dgm:pt modelId="{081500A8-8446-4679-8E4C-18A2BBAC65EC}">
      <dgm:prSet custT="1"/>
      <dgm:spPr/>
      <dgm:t>
        <a:bodyPr/>
        <a:lstStyle/>
        <a:p>
          <a:r>
            <a:rPr lang="en-US" sz="1600" dirty="0"/>
            <a:t>Decrease in average electric bill</a:t>
          </a:r>
        </a:p>
      </dgm:t>
    </dgm:pt>
    <dgm:pt modelId="{7093734C-98C4-47C2-BB6B-B21BBA5ADBD3}" type="parTrans" cxnId="{0DB4929A-345C-4B62-9CDD-6D3ADFD18EB6}">
      <dgm:prSet/>
      <dgm:spPr/>
      <dgm:t>
        <a:bodyPr/>
        <a:lstStyle/>
        <a:p>
          <a:endParaRPr lang="en-US"/>
        </a:p>
      </dgm:t>
    </dgm:pt>
    <dgm:pt modelId="{42F9EAC9-D4E6-4B09-9FB2-6AD9D54DE549}" type="sibTrans" cxnId="{0DB4929A-345C-4B62-9CDD-6D3ADFD18EB6}">
      <dgm:prSet/>
      <dgm:spPr/>
      <dgm:t>
        <a:bodyPr/>
        <a:lstStyle/>
        <a:p>
          <a:endParaRPr lang="en-US"/>
        </a:p>
      </dgm:t>
    </dgm:pt>
    <dgm:pt modelId="{DE0E1B51-5099-4FF4-869A-7AD961C96AED}">
      <dgm:prSet/>
      <dgm:spPr/>
      <dgm:t>
        <a:bodyPr/>
        <a:lstStyle/>
        <a:p>
          <a:r>
            <a:rPr lang="en-US" dirty="0"/>
            <a:t>Social</a:t>
          </a:r>
        </a:p>
      </dgm:t>
    </dgm:pt>
    <dgm:pt modelId="{75C2BA90-CA89-4876-8C35-B5F6590CD9A0}" type="parTrans" cxnId="{C643DA8F-A8C6-430C-A524-CA988DBB7DF5}">
      <dgm:prSet/>
      <dgm:spPr/>
      <dgm:t>
        <a:bodyPr/>
        <a:lstStyle/>
        <a:p>
          <a:endParaRPr lang="en-US"/>
        </a:p>
      </dgm:t>
    </dgm:pt>
    <dgm:pt modelId="{7B3B99EE-ECDC-4481-AF20-BD75FC35F601}" type="sibTrans" cxnId="{C643DA8F-A8C6-430C-A524-CA988DBB7DF5}">
      <dgm:prSet/>
      <dgm:spPr/>
      <dgm:t>
        <a:bodyPr/>
        <a:lstStyle/>
        <a:p>
          <a:endParaRPr lang="en-US"/>
        </a:p>
      </dgm:t>
    </dgm:pt>
    <dgm:pt modelId="{5773A6A4-7326-49B7-AE31-ADDFC91521CA}">
      <dgm:prSet custT="1"/>
      <dgm:spPr/>
      <dgm:t>
        <a:bodyPr/>
        <a:lstStyle/>
        <a:p>
          <a:r>
            <a:rPr lang="en-US" sz="1600" dirty="0"/>
            <a:t>Decrease in motor vehicle speed</a:t>
          </a:r>
        </a:p>
      </dgm:t>
    </dgm:pt>
    <dgm:pt modelId="{CB9D6F7D-03A5-470A-85DD-D151F4F423F1}" type="parTrans" cxnId="{EB9A3A19-EACC-4973-8F82-54CD79C2B7BC}">
      <dgm:prSet/>
      <dgm:spPr/>
      <dgm:t>
        <a:bodyPr/>
        <a:lstStyle/>
        <a:p>
          <a:endParaRPr lang="en-US"/>
        </a:p>
      </dgm:t>
    </dgm:pt>
    <dgm:pt modelId="{F956E0F5-86B3-423C-BD6A-6BED4F1DAFA1}" type="sibTrans" cxnId="{EB9A3A19-EACC-4973-8F82-54CD79C2B7BC}">
      <dgm:prSet/>
      <dgm:spPr/>
      <dgm:t>
        <a:bodyPr/>
        <a:lstStyle/>
        <a:p>
          <a:endParaRPr lang="en-US"/>
        </a:p>
      </dgm:t>
    </dgm:pt>
    <dgm:pt modelId="{D5E4C633-895C-430A-9676-06E4A9AD577D}">
      <dgm:prSet custT="1"/>
      <dgm:spPr/>
      <dgm:t>
        <a:bodyPr/>
        <a:lstStyle/>
        <a:p>
          <a:r>
            <a:rPr lang="en-US" sz="1600" dirty="0"/>
            <a:t>Decrease in street noise</a:t>
          </a:r>
        </a:p>
      </dgm:t>
    </dgm:pt>
    <dgm:pt modelId="{90604910-71DC-4111-BE3B-4EF3D9C20490}" type="parTrans" cxnId="{A40970B5-0E51-4246-981C-B48EC391176D}">
      <dgm:prSet/>
      <dgm:spPr/>
      <dgm:t>
        <a:bodyPr/>
        <a:lstStyle/>
        <a:p>
          <a:endParaRPr lang="en-US"/>
        </a:p>
      </dgm:t>
    </dgm:pt>
    <dgm:pt modelId="{16C73A42-9EEA-4E36-B805-6AC5CDED7628}" type="sibTrans" cxnId="{A40970B5-0E51-4246-981C-B48EC391176D}">
      <dgm:prSet/>
      <dgm:spPr/>
      <dgm:t>
        <a:bodyPr/>
        <a:lstStyle/>
        <a:p>
          <a:endParaRPr lang="en-US"/>
        </a:p>
      </dgm:t>
    </dgm:pt>
    <dgm:pt modelId="{7467917B-968F-4E7D-9CA8-B9533DB39510}">
      <dgm:prSet custT="1"/>
      <dgm:spPr/>
      <dgm:t>
        <a:bodyPr/>
        <a:lstStyle/>
        <a:p>
          <a:r>
            <a:rPr lang="en-US" sz="1600" dirty="0"/>
            <a:t>Makes streets more walkable</a:t>
          </a:r>
        </a:p>
      </dgm:t>
    </dgm:pt>
    <dgm:pt modelId="{71F51EE1-CC19-466A-907F-C534CAE21C02}" type="parTrans" cxnId="{599D2EB5-C82D-4322-B533-A483AD3AB739}">
      <dgm:prSet/>
      <dgm:spPr/>
      <dgm:t>
        <a:bodyPr/>
        <a:lstStyle/>
        <a:p>
          <a:endParaRPr lang="en-US"/>
        </a:p>
      </dgm:t>
    </dgm:pt>
    <dgm:pt modelId="{61BAA163-1676-419A-943C-1FF8A5DB4B8E}" type="sibTrans" cxnId="{599D2EB5-C82D-4322-B533-A483AD3AB739}">
      <dgm:prSet/>
      <dgm:spPr/>
      <dgm:t>
        <a:bodyPr/>
        <a:lstStyle/>
        <a:p>
          <a:endParaRPr lang="en-US"/>
        </a:p>
      </dgm:t>
    </dgm:pt>
    <dgm:pt modelId="{57247AE0-B05A-409F-A262-5DC7FF4567FF}">
      <dgm:prSet custT="1"/>
      <dgm:spPr/>
      <dgm:t>
        <a:bodyPr/>
        <a:lstStyle/>
        <a:p>
          <a:r>
            <a:rPr lang="en-US" sz="1600" dirty="0"/>
            <a:t>Aesthetically pleasing</a:t>
          </a:r>
        </a:p>
      </dgm:t>
    </dgm:pt>
    <dgm:pt modelId="{A9B7F6B9-3002-4582-BFE6-6AB0CA4BA129}" type="parTrans" cxnId="{BC59A3ED-CE9A-4E3D-8613-089DE1930584}">
      <dgm:prSet/>
      <dgm:spPr/>
      <dgm:t>
        <a:bodyPr/>
        <a:lstStyle/>
        <a:p>
          <a:endParaRPr lang="en-US"/>
        </a:p>
      </dgm:t>
    </dgm:pt>
    <dgm:pt modelId="{21916D2B-AAA2-4C78-A5A5-0E3A46C4AD12}" type="sibTrans" cxnId="{BC59A3ED-CE9A-4E3D-8613-089DE1930584}">
      <dgm:prSet/>
      <dgm:spPr/>
      <dgm:t>
        <a:bodyPr/>
        <a:lstStyle/>
        <a:p>
          <a:endParaRPr lang="en-US"/>
        </a:p>
      </dgm:t>
    </dgm:pt>
    <dgm:pt modelId="{E790B145-02E8-4EE8-A6B0-2669A75C42ED}">
      <dgm:prSet custT="1"/>
      <dgm:spPr/>
      <dgm:t>
        <a:bodyPr/>
        <a:lstStyle/>
        <a:p>
          <a:r>
            <a:rPr lang="en-US" sz="1600" dirty="0"/>
            <a:t>Screen unsightly concrete</a:t>
          </a:r>
        </a:p>
      </dgm:t>
    </dgm:pt>
    <dgm:pt modelId="{F34AB9B0-E405-426F-86A9-B35AAD4166FE}" type="parTrans" cxnId="{53D6C309-9DA1-4EF3-97A7-9E180F3FD70C}">
      <dgm:prSet/>
      <dgm:spPr/>
      <dgm:t>
        <a:bodyPr/>
        <a:lstStyle/>
        <a:p>
          <a:endParaRPr lang="en-US"/>
        </a:p>
      </dgm:t>
    </dgm:pt>
    <dgm:pt modelId="{F78DCCB3-1D79-4E9C-A758-45D3C61CA205}" type="sibTrans" cxnId="{53D6C309-9DA1-4EF3-97A7-9E180F3FD70C}">
      <dgm:prSet/>
      <dgm:spPr/>
      <dgm:t>
        <a:bodyPr/>
        <a:lstStyle/>
        <a:p>
          <a:endParaRPr lang="en-US"/>
        </a:p>
      </dgm:t>
    </dgm:pt>
    <dgm:pt modelId="{88F58F96-2D39-4676-A231-8E70DA95CED9}">
      <dgm:prSet custT="1"/>
      <dgm:spPr/>
      <dgm:t>
        <a:bodyPr/>
        <a:lstStyle/>
        <a:p>
          <a:r>
            <a:rPr lang="en-US" sz="1600" dirty="0"/>
            <a:t>Screen utility poles</a:t>
          </a:r>
        </a:p>
      </dgm:t>
    </dgm:pt>
    <dgm:pt modelId="{42CFECD1-998E-499E-9A4B-3919FAC60246}" type="parTrans" cxnId="{54580CCC-604A-4841-88C3-B984E40CC4F5}">
      <dgm:prSet/>
      <dgm:spPr/>
      <dgm:t>
        <a:bodyPr/>
        <a:lstStyle/>
        <a:p>
          <a:endParaRPr lang="en-US"/>
        </a:p>
      </dgm:t>
    </dgm:pt>
    <dgm:pt modelId="{A4F2BC9C-4A0E-4F8F-A524-0E60B3E513CC}" type="sibTrans" cxnId="{54580CCC-604A-4841-88C3-B984E40CC4F5}">
      <dgm:prSet/>
      <dgm:spPr/>
      <dgm:t>
        <a:bodyPr/>
        <a:lstStyle/>
        <a:p>
          <a:endParaRPr lang="en-US"/>
        </a:p>
      </dgm:t>
    </dgm:pt>
    <dgm:pt modelId="{85588E8A-F680-44D3-856F-14FF823DF6D4}" type="pres">
      <dgm:prSet presAssocID="{63752A7F-1990-4071-80BB-DEF3C3212957}" presName="linear" presStyleCnt="0">
        <dgm:presLayoutVars>
          <dgm:dir/>
          <dgm:animLvl val="lvl"/>
          <dgm:resizeHandles val="exact"/>
        </dgm:presLayoutVars>
      </dgm:prSet>
      <dgm:spPr/>
    </dgm:pt>
    <dgm:pt modelId="{D503C5F7-7F77-4C23-BEE9-F34D47CACB69}" type="pres">
      <dgm:prSet presAssocID="{B842A99D-CAD2-4750-AED9-350D369803EB}" presName="parentLin" presStyleCnt="0"/>
      <dgm:spPr/>
    </dgm:pt>
    <dgm:pt modelId="{DEA3073F-7000-4055-A1F0-696DD335F9D6}" type="pres">
      <dgm:prSet presAssocID="{B842A99D-CAD2-4750-AED9-350D369803EB}" presName="parentLeftMargin" presStyleLbl="node1" presStyleIdx="0" presStyleCnt="4"/>
      <dgm:spPr/>
    </dgm:pt>
    <dgm:pt modelId="{7ECDD9EA-8068-487B-9A03-3F41B0D8E647}" type="pres">
      <dgm:prSet presAssocID="{B842A99D-CAD2-4750-AED9-350D369803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1CD4534-4E56-4116-9598-A8C442E92284}" type="pres">
      <dgm:prSet presAssocID="{B842A99D-CAD2-4750-AED9-350D369803EB}" presName="negativeSpace" presStyleCnt="0"/>
      <dgm:spPr/>
    </dgm:pt>
    <dgm:pt modelId="{5460F904-D330-4A0C-93FA-847252EE5831}" type="pres">
      <dgm:prSet presAssocID="{B842A99D-CAD2-4750-AED9-350D369803EB}" presName="childText" presStyleLbl="conFgAcc1" presStyleIdx="0" presStyleCnt="4">
        <dgm:presLayoutVars>
          <dgm:bulletEnabled val="1"/>
        </dgm:presLayoutVars>
      </dgm:prSet>
      <dgm:spPr/>
    </dgm:pt>
    <dgm:pt modelId="{E630CF3D-C0F9-44FC-8D18-B9410401FF6C}" type="pres">
      <dgm:prSet presAssocID="{4EDDE123-020A-45B6-8BC7-508AFE0FD8B8}" presName="spaceBetweenRectangles" presStyleCnt="0"/>
      <dgm:spPr/>
    </dgm:pt>
    <dgm:pt modelId="{452E8E0B-E15D-4DEB-A1D0-5944F67E08BA}" type="pres">
      <dgm:prSet presAssocID="{B10A8FE0-2C47-49A9-ADBE-064AD4F7EA3F}" presName="parentLin" presStyleCnt="0"/>
      <dgm:spPr/>
    </dgm:pt>
    <dgm:pt modelId="{A0A1DEA2-706C-442F-81F1-113BE2FFA018}" type="pres">
      <dgm:prSet presAssocID="{B10A8FE0-2C47-49A9-ADBE-064AD4F7EA3F}" presName="parentLeftMargin" presStyleLbl="node1" presStyleIdx="0" presStyleCnt="4"/>
      <dgm:spPr/>
    </dgm:pt>
    <dgm:pt modelId="{4C48BD19-9352-4B90-B109-1795ECD4DEB8}" type="pres">
      <dgm:prSet presAssocID="{B10A8FE0-2C47-49A9-ADBE-064AD4F7EA3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63C2748-DA7E-47EB-8F5D-27B3F4EFF2B2}" type="pres">
      <dgm:prSet presAssocID="{B10A8FE0-2C47-49A9-ADBE-064AD4F7EA3F}" presName="negativeSpace" presStyleCnt="0"/>
      <dgm:spPr/>
    </dgm:pt>
    <dgm:pt modelId="{1564F722-4613-4F30-BA9A-65471BBBED70}" type="pres">
      <dgm:prSet presAssocID="{B10A8FE0-2C47-49A9-ADBE-064AD4F7EA3F}" presName="childText" presStyleLbl="conFgAcc1" presStyleIdx="1" presStyleCnt="4">
        <dgm:presLayoutVars>
          <dgm:bulletEnabled val="1"/>
        </dgm:presLayoutVars>
      </dgm:prSet>
      <dgm:spPr/>
    </dgm:pt>
    <dgm:pt modelId="{C82D6A17-D475-40EA-A1FA-82B061B77DEF}" type="pres">
      <dgm:prSet presAssocID="{8AA1C07E-89D1-42A5-A459-BE602BF8DE8F}" presName="spaceBetweenRectangles" presStyleCnt="0"/>
      <dgm:spPr/>
    </dgm:pt>
    <dgm:pt modelId="{674CC072-F388-4F9B-855C-821E375C1BD0}" type="pres">
      <dgm:prSet presAssocID="{08D9C083-BF06-42FA-8A38-93E739076CDD}" presName="parentLin" presStyleCnt="0"/>
      <dgm:spPr/>
    </dgm:pt>
    <dgm:pt modelId="{52A824C4-C847-475B-A776-47774C52BAD4}" type="pres">
      <dgm:prSet presAssocID="{08D9C083-BF06-42FA-8A38-93E739076CDD}" presName="parentLeftMargin" presStyleLbl="node1" presStyleIdx="1" presStyleCnt="4"/>
      <dgm:spPr/>
    </dgm:pt>
    <dgm:pt modelId="{BDF3F759-B706-4EE0-A7B2-20C186FF1AA2}" type="pres">
      <dgm:prSet presAssocID="{08D9C083-BF06-42FA-8A38-93E739076CD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1DD7C99-32D6-47B2-B82E-7C01378E213F}" type="pres">
      <dgm:prSet presAssocID="{08D9C083-BF06-42FA-8A38-93E739076CDD}" presName="negativeSpace" presStyleCnt="0"/>
      <dgm:spPr/>
    </dgm:pt>
    <dgm:pt modelId="{5E6E3525-E35F-44AB-8099-6FEEA252737A}" type="pres">
      <dgm:prSet presAssocID="{08D9C083-BF06-42FA-8A38-93E739076CDD}" presName="childText" presStyleLbl="conFgAcc1" presStyleIdx="2" presStyleCnt="4">
        <dgm:presLayoutVars>
          <dgm:bulletEnabled val="1"/>
        </dgm:presLayoutVars>
      </dgm:prSet>
      <dgm:spPr/>
    </dgm:pt>
    <dgm:pt modelId="{0E56EA6D-4D88-494E-8AEF-B73FFBED2BC1}" type="pres">
      <dgm:prSet presAssocID="{44716D4F-0FB3-4C2E-925C-E093C742A8DB}" presName="spaceBetweenRectangles" presStyleCnt="0"/>
      <dgm:spPr/>
    </dgm:pt>
    <dgm:pt modelId="{D8BC752D-F341-4B4C-AB99-5134BAFE83D8}" type="pres">
      <dgm:prSet presAssocID="{DE0E1B51-5099-4FF4-869A-7AD961C96AED}" presName="parentLin" presStyleCnt="0"/>
      <dgm:spPr/>
    </dgm:pt>
    <dgm:pt modelId="{D009CA66-06CD-4F59-ACF4-8218B486BD01}" type="pres">
      <dgm:prSet presAssocID="{DE0E1B51-5099-4FF4-869A-7AD961C96AED}" presName="parentLeftMargin" presStyleLbl="node1" presStyleIdx="2" presStyleCnt="4"/>
      <dgm:spPr/>
    </dgm:pt>
    <dgm:pt modelId="{3C06AC57-F495-4561-82AA-26F07590803F}" type="pres">
      <dgm:prSet presAssocID="{DE0E1B51-5099-4FF4-869A-7AD961C96AE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40FF8DC-594C-4785-9EAB-2BB2232EE79E}" type="pres">
      <dgm:prSet presAssocID="{DE0E1B51-5099-4FF4-869A-7AD961C96AED}" presName="negativeSpace" presStyleCnt="0"/>
      <dgm:spPr/>
    </dgm:pt>
    <dgm:pt modelId="{C5FE8698-2325-407E-A10E-0186ADF7A7CD}" type="pres">
      <dgm:prSet presAssocID="{DE0E1B51-5099-4FF4-869A-7AD961C96AE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3D6C309-9DA1-4EF3-97A7-9E180F3FD70C}" srcId="{57247AE0-B05A-409F-A262-5DC7FF4567FF}" destId="{E790B145-02E8-4EE8-A6B0-2669A75C42ED}" srcOrd="0" destOrd="0" parTransId="{F34AB9B0-E405-426F-86A9-B35AAD4166FE}" sibTransId="{F78DCCB3-1D79-4E9C-A758-45D3C61CA205}"/>
    <dgm:cxn modelId="{D3C0AE10-7708-43D9-82B2-C13EA79E8CB1}" type="presOf" srcId="{1057267D-B3D3-4202-B814-8D6E19819992}" destId="{5E6E3525-E35F-44AB-8099-6FEEA252737A}" srcOrd="0" destOrd="0" presId="urn:microsoft.com/office/officeart/2005/8/layout/list1"/>
    <dgm:cxn modelId="{390F7617-57A0-4CE4-B84F-26340429739D}" type="presOf" srcId="{B842A99D-CAD2-4750-AED9-350D369803EB}" destId="{7ECDD9EA-8068-487B-9A03-3F41B0D8E647}" srcOrd="1" destOrd="0" presId="urn:microsoft.com/office/officeart/2005/8/layout/list1"/>
    <dgm:cxn modelId="{EB9A3A19-EACC-4973-8F82-54CD79C2B7BC}" srcId="{DE0E1B51-5099-4FF4-869A-7AD961C96AED}" destId="{5773A6A4-7326-49B7-AE31-ADDFC91521CA}" srcOrd="0" destOrd="0" parTransId="{CB9D6F7D-03A5-470A-85DD-D151F4F423F1}" sibTransId="{F956E0F5-86B3-423C-BD6A-6BED4F1DAFA1}"/>
    <dgm:cxn modelId="{92E5851D-956B-4A9C-AA1F-1276B09CCB98}" type="presOf" srcId="{D5E4C633-895C-430A-9676-06E4A9AD577D}" destId="{C5FE8698-2325-407E-A10E-0186ADF7A7CD}" srcOrd="0" destOrd="1" presId="urn:microsoft.com/office/officeart/2005/8/layout/list1"/>
    <dgm:cxn modelId="{FFDEC21D-3612-4409-B930-C5BE6BC49F94}" type="presOf" srcId="{08D9C083-BF06-42FA-8A38-93E739076CDD}" destId="{52A824C4-C847-475B-A776-47774C52BAD4}" srcOrd="0" destOrd="0" presId="urn:microsoft.com/office/officeart/2005/8/layout/list1"/>
    <dgm:cxn modelId="{3B130C27-05C7-44ED-8E9D-2063AAA5362C}" srcId="{63752A7F-1990-4071-80BB-DEF3C3212957}" destId="{B10A8FE0-2C47-49A9-ADBE-064AD4F7EA3F}" srcOrd="1" destOrd="0" parTransId="{D3E38308-5C78-4E1C-8045-6000447CD74D}" sibTransId="{8AA1C07E-89D1-42A5-A459-BE602BF8DE8F}"/>
    <dgm:cxn modelId="{35049034-F150-4766-9E6B-29D7F78F4351}" type="presOf" srcId="{7467917B-968F-4E7D-9CA8-B9533DB39510}" destId="{C5FE8698-2325-407E-A10E-0186ADF7A7CD}" srcOrd="0" destOrd="2" presId="urn:microsoft.com/office/officeart/2005/8/layout/list1"/>
    <dgm:cxn modelId="{6FDF9935-7860-4B36-B7E4-5F2396663896}" type="presOf" srcId="{20F8B3B8-923F-4E22-8C57-87C11EF7D469}" destId="{5E6E3525-E35F-44AB-8099-6FEEA252737A}" srcOrd="0" destOrd="1" presId="urn:microsoft.com/office/officeart/2005/8/layout/list1"/>
    <dgm:cxn modelId="{1DF43542-AF83-4A7B-A73A-09379FA9FCBF}" type="presOf" srcId="{5773A6A4-7326-49B7-AE31-ADDFC91521CA}" destId="{C5FE8698-2325-407E-A10E-0186ADF7A7CD}" srcOrd="0" destOrd="0" presId="urn:microsoft.com/office/officeart/2005/8/layout/list1"/>
    <dgm:cxn modelId="{09800A66-65DB-476C-81DF-CE565C0799D3}" type="presOf" srcId="{081500A8-8446-4679-8E4C-18A2BBAC65EC}" destId="{5E6E3525-E35F-44AB-8099-6FEEA252737A}" srcOrd="0" destOrd="2" presId="urn:microsoft.com/office/officeart/2005/8/layout/list1"/>
    <dgm:cxn modelId="{4A58C848-5BA6-46AA-A8B1-E14300958DAC}" type="presOf" srcId="{89F36CB3-3D09-4D36-BE75-D36BE07AFDD2}" destId="{1564F722-4613-4F30-BA9A-65471BBBED70}" srcOrd="0" destOrd="1" presId="urn:microsoft.com/office/officeart/2005/8/layout/list1"/>
    <dgm:cxn modelId="{78438D4A-ABC3-41DF-98D4-7603214AF4AD}" type="presOf" srcId="{08D9C083-BF06-42FA-8A38-93E739076CDD}" destId="{BDF3F759-B706-4EE0-A7B2-20C186FF1AA2}" srcOrd="1" destOrd="0" presId="urn:microsoft.com/office/officeart/2005/8/layout/list1"/>
    <dgm:cxn modelId="{68C0C250-6386-47C5-9480-CFE0A9459E5E}" type="presOf" srcId="{57247AE0-B05A-409F-A262-5DC7FF4567FF}" destId="{C5FE8698-2325-407E-A10E-0186ADF7A7CD}" srcOrd="0" destOrd="3" presId="urn:microsoft.com/office/officeart/2005/8/layout/list1"/>
    <dgm:cxn modelId="{5685D359-0151-4B61-8D2A-F4B3C37B7649}" type="presOf" srcId="{DE0E1B51-5099-4FF4-869A-7AD961C96AED}" destId="{D009CA66-06CD-4F59-ACF4-8218B486BD01}" srcOrd="0" destOrd="0" presId="urn:microsoft.com/office/officeart/2005/8/layout/list1"/>
    <dgm:cxn modelId="{51AFDC7E-A7BC-4B61-90F1-6C1B4C6BA2F0}" srcId="{63752A7F-1990-4071-80BB-DEF3C3212957}" destId="{B842A99D-CAD2-4750-AED9-350D369803EB}" srcOrd="0" destOrd="0" parTransId="{D8162D5A-18B4-4010-B76B-C105C20E92F0}" sibTransId="{4EDDE123-020A-45B6-8BC7-508AFE0FD8B8}"/>
    <dgm:cxn modelId="{CE23C67F-AD21-4BE0-9E3D-B60C1ECDE82D}" srcId="{B10A8FE0-2C47-49A9-ADBE-064AD4F7EA3F}" destId="{953CF298-2515-4775-9397-F4157113F99E}" srcOrd="2" destOrd="0" parTransId="{EAEE98C6-47C1-4C00-96C5-57616C3DEA42}" sibTransId="{73F154F9-A359-4970-A9DF-F2082B21845E}"/>
    <dgm:cxn modelId="{62E6CD84-285C-43B1-82D0-2E290D052F0E}" type="presOf" srcId="{DE0E1B51-5099-4FF4-869A-7AD961C96AED}" destId="{3C06AC57-F495-4561-82AA-26F07590803F}" srcOrd="1" destOrd="0" presId="urn:microsoft.com/office/officeart/2005/8/layout/list1"/>
    <dgm:cxn modelId="{C643DA8F-A8C6-430C-A524-CA988DBB7DF5}" srcId="{63752A7F-1990-4071-80BB-DEF3C3212957}" destId="{DE0E1B51-5099-4FF4-869A-7AD961C96AED}" srcOrd="3" destOrd="0" parTransId="{75C2BA90-CA89-4876-8C35-B5F6590CD9A0}" sibTransId="{7B3B99EE-ECDC-4481-AF20-BD75FC35F601}"/>
    <dgm:cxn modelId="{400D0099-CB7A-4516-98E4-B310999B8313}" type="presOf" srcId="{B842A99D-CAD2-4750-AED9-350D369803EB}" destId="{DEA3073F-7000-4055-A1F0-696DD335F9D6}" srcOrd="0" destOrd="0" presId="urn:microsoft.com/office/officeart/2005/8/layout/list1"/>
    <dgm:cxn modelId="{0DB4929A-345C-4B62-9CDD-6D3ADFD18EB6}" srcId="{08D9C083-BF06-42FA-8A38-93E739076CDD}" destId="{081500A8-8446-4679-8E4C-18A2BBAC65EC}" srcOrd="2" destOrd="0" parTransId="{7093734C-98C4-47C2-BB6B-B21BBA5ADBD3}" sibTransId="{42F9EAC9-D4E6-4B09-9FB2-6AD9D54DE549}"/>
    <dgm:cxn modelId="{270401A0-98D1-4DEA-9F53-15703A2593EB}" srcId="{B10A8FE0-2C47-49A9-ADBE-064AD4F7EA3F}" destId="{89F36CB3-3D09-4D36-BE75-D36BE07AFDD2}" srcOrd="1" destOrd="0" parTransId="{C02FBC40-317F-4CB6-B401-1B9A9A534AE5}" sibTransId="{F34A31E1-2E06-4986-B23F-9DC3C66710F2}"/>
    <dgm:cxn modelId="{8EBFD4A5-596D-4711-A670-02A8FCA1BD3E}" srcId="{63752A7F-1990-4071-80BB-DEF3C3212957}" destId="{08D9C083-BF06-42FA-8A38-93E739076CDD}" srcOrd="2" destOrd="0" parTransId="{4F5CA21F-7B17-4D5F-B6E6-BEE556CAFEA9}" sibTransId="{44716D4F-0FB3-4C2E-925C-E093C742A8DB}"/>
    <dgm:cxn modelId="{91033BA8-7A5C-4FF6-B0C3-BA8EE5044A93}" type="presOf" srcId="{B10A8FE0-2C47-49A9-ADBE-064AD4F7EA3F}" destId="{A0A1DEA2-706C-442F-81F1-113BE2FFA018}" srcOrd="0" destOrd="0" presId="urn:microsoft.com/office/officeart/2005/8/layout/list1"/>
    <dgm:cxn modelId="{DB16F8A8-D686-4F96-BAD8-CD1502F3EE8C}" type="presOf" srcId="{88F58F96-2D39-4676-A231-8E70DA95CED9}" destId="{C5FE8698-2325-407E-A10E-0186ADF7A7CD}" srcOrd="0" destOrd="5" presId="urn:microsoft.com/office/officeart/2005/8/layout/list1"/>
    <dgm:cxn modelId="{B769C3AD-0656-4D3F-93FB-D1422E15C36F}" srcId="{B10A8FE0-2C47-49A9-ADBE-064AD4F7EA3F}" destId="{B83B26ED-4602-47E9-9DBF-51B818A8ED55}" srcOrd="0" destOrd="0" parTransId="{6D4D1E31-817B-406D-A685-35D5C98C5B5F}" sibTransId="{2DC1EB0D-4C1E-4FAF-B97A-6A6A16C17B34}"/>
    <dgm:cxn modelId="{599D2EB5-C82D-4322-B533-A483AD3AB739}" srcId="{DE0E1B51-5099-4FF4-869A-7AD961C96AED}" destId="{7467917B-968F-4E7D-9CA8-B9533DB39510}" srcOrd="2" destOrd="0" parTransId="{71F51EE1-CC19-466A-907F-C534CAE21C02}" sibTransId="{61BAA163-1676-419A-943C-1FF8A5DB4B8E}"/>
    <dgm:cxn modelId="{A40970B5-0E51-4246-981C-B48EC391176D}" srcId="{DE0E1B51-5099-4FF4-869A-7AD961C96AED}" destId="{D5E4C633-895C-430A-9676-06E4A9AD577D}" srcOrd="1" destOrd="0" parTransId="{90604910-71DC-4111-BE3B-4EF3D9C20490}" sibTransId="{16C73A42-9EEA-4E36-B805-6AC5CDED7628}"/>
    <dgm:cxn modelId="{B9AB1EBC-1036-4941-9079-D85713DCE2C5}" srcId="{08D9C083-BF06-42FA-8A38-93E739076CDD}" destId="{20F8B3B8-923F-4E22-8C57-87C11EF7D469}" srcOrd="1" destOrd="0" parTransId="{0927EE3C-66E5-403D-862F-BBC3F10B1D84}" sibTransId="{FB435AAF-81C5-4AAF-BBE0-121F6918E0D3}"/>
    <dgm:cxn modelId="{54580CCC-604A-4841-88C3-B984E40CC4F5}" srcId="{57247AE0-B05A-409F-A262-5DC7FF4567FF}" destId="{88F58F96-2D39-4676-A231-8E70DA95CED9}" srcOrd="1" destOrd="0" parTransId="{42CFECD1-998E-499E-9A4B-3919FAC60246}" sibTransId="{A4F2BC9C-4A0E-4F8F-A524-0E60B3E513CC}"/>
    <dgm:cxn modelId="{E4FCD6CD-2948-43A4-86AF-5CFECE67F46A}" srcId="{08D9C083-BF06-42FA-8A38-93E739076CDD}" destId="{1057267D-B3D3-4202-B814-8D6E19819992}" srcOrd="0" destOrd="0" parTransId="{13FB88FE-3885-4789-89F1-BE350A486F1C}" sibTransId="{D691AE01-32A4-418D-9289-61032024A93C}"/>
    <dgm:cxn modelId="{9DC8ABE1-9676-4B51-BA30-7DD06D66F1FA}" type="presOf" srcId="{63752A7F-1990-4071-80BB-DEF3C3212957}" destId="{85588E8A-F680-44D3-856F-14FF823DF6D4}" srcOrd="0" destOrd="0" presId="urn:microsoft.com/office/officeart/2005/8/layout/list1"/>
    <dgm:cxn modelId="{A19BB3E1-0891-44C5-9B92-DA5FC797EC76}" type="presOf" srcId="{953CF298-2515-4775-9397-F4157113F99E}" destId="{1564F722-4613-4F30-BA9A-65471BBBED70}" srcOrd="0" destOrd="2" presId="urn:microsoft.com/office/officeart/2005/8/layout/list1"/>
    <dgm:cxn modelId="{78FE9EE5-8F44-4A21-9A9C-717970E4D5B9}" type="presOf" srcId="{E790B145-02E8-4EE8-A6B0-2669A75C42ED}" destId="{C5FE8698-2325-407E-A10E-0186ADF7A7CD}" srcOrd="0" destOrd="4" presId="urn:microsoft.com/office/officeart/2005/8/layout/list1"/>
    <dgm:cxn modelId="{BC59A3ED-CE9A-4E3D-8613-089DE1930584}" srcId="{DE0E1B51-5099-4FF4-869A-7AD961C96AED}" destId="{57247AE0-B05A-409F-A262-5DC7FF4567FF}" srcOrd="3" destOrd="0" parTransId="{A9B7F6B9-3002-4582-BFE6-6AB0CA4BA129}" sibTransId="{21916D2B-AAA2-4C78-A5A5-0E3A46C4AD12}"/>
    <dgm:cxn modelId="{BF819DF6-C426-4926-B729-B1C87D5CA624}" type="presOf" srcId="{B10A8FE0-2C47-49A9-ADBE-064AD4F7EA3F}" destId="{4C48BD19-9352-4B90-B109-1795ECD4DEB8}" srcOrd="1" destOrd="0" presId="urn:microsoft.com/office/officeart/2005/8/layout/list1"/>
    <dgm:cxn modelId="{086F35FF-5DDF-413A-8A89-60825B3CA8C4}" type="presOf" srcId="{B83B26ED-4602-47E9-9DBF-51B818A8ED55}" destId="{1564F722-4613-4F30-BA9A-65471BBBED70}" srcOrd="0" destOrd="0" presId="urn:microsoft.com/office/officeart/2005/8/layout/list1"/>
    <dgm:cxn modelId="{796C849E-401F-4AF2-8DBA-3D6B30351552}" type="presParOf" srcId="{85588E8A-F680-44D3-856F-14FF823DF6D4}" destId="{D503C5F7-7F77-4C23-BEE9-F34D47CACB69}" srcOrd="0" destOrd="0" presId="urn:microsoft.com/office/officeart/2005/8/layout/list1"/>
    <dgm:cxn modelId="{37FA4E6C-210E-4553-BEF8-87A70896CD9A}" type="presParOf" srcId="{D503C5F7-7F77-4C23-BEE9-F34D47CACB69}" destId="{DEA3073F-7000-4055-A1F0-696DD335F9D6}" srcOrd="0" destOrd="0" presId="urn:microsoft.com/office/officeart/2005/8/layout/list1"/>
    <dgm:cxn modelId="{E9CBA2A4-C07D-4FA0-80C7-D6731C2AB1AD}" type="presParOf" srcId="{D503C5F7-7F77-4C23-BEE9-F34D47CACB69}" destId="{7ECDD9EA-8068-487B-9A03-3F41B0D8E647}" srcOrd="1" destOrd="0" presId="urn:microsoft.com/office/officeart/2005/8/layout/list1"/>
    <dgm:cxn modelId="{989B4A19-97A9-4A24-A922-AD64A51D3C70}" type="presParOf" srcId="{85588E8A-F680-44D3-856F-14FF823DF6D4}" destId="{81CD4534-4E56-4116-9598-A8C442E92284}" srcOrd="1" destOrd="0" presId="urn:microsoft.com/office/officeart/2005/8/layout/list1"/>
    <dgm:cxn modelId="{9C3189AB-B271-4811-AB23-C8088A9636A0}" type="presParOf" srcId="{85588E8A-F680-44D3-856F-14FF823DF6D4}" destId="{5460F904-D330-4A0C-93FA-847252EE5831}" srcOrd="2" destOrd="0" presId="urn:microsoft.com/office/officeart/2005/8/layout/list1"/>
    <dgm:cxn modelId="{E8C1E3B1-5CAF-45F6-A967-904726653D2C}" type="presParOf" srcId="{85588E8A-F680-44D3-856F-14FF823DF6D4}" destId="{E630CF3D-C0F9-44FC-8D18-B9410401FF6C}" srcOrd="3" destOrd="0" presId="urn:microsoft.com/office/officeart/2005/8/layout/list1"/>
    <dgm:cxn modelId="{68E0A07D-9E7B-4825-A4B7-D820CCF700AE}" type="presParOf" srcId="{85588E8A-F680-44D3-856F-14FF823DF6D4}" destId="{452E8E0B-E15D-4DEB-A1D0-5944F67E08BA}" srcOrd="4" destOrd="0" presId="urn:microsoft.com/office/officeart/2005/8/layout/list1"/>
    <dgm:cxn modelId="{1672C8E4-94F8-4FA9-B730-53DCF3D9FBB6}" type="presParOf" srcId="{452E8E0B-E15D-4DEB-A1D0-5944F67E08BA}" destId="{A0A1DEA2-706C-442F-81F1-113BE2FFA018}" srcOrd="0" destOrd="0" presId="urn:microsoft.com/office/officeart/2005/8/layout/list1"/>
    <dgm:cxn modelId="{148CE187-D6AA-42D2-9EB0-9D90A73DF4EC}" type="presParOf" srcId="{452E8E0B-E15D-4DEB-A1D0-5944F67E08BA}" destId="{4C48BD19-9352-4B90-B109-1795ECD4DEB8}" srcOrd="1" destOrd="0" presId="urn:microsoft.com/office/officeart/2005/8/layout/list1"/>
    <dgm:cxn modelId="{D799C012-B540-40FD-8A09-778D330B267C}" type="presParOf" srcId="{85588E8A-F680-44D3-856F-14FF823DF6D4}" destId="{763C2748-DA7E-47EB-8F5D-27B3F4EFF2B2}" srcOrd="5" destOrd="0" presId="urn:microsoft.com/office/officeart/2005/8/layout/list1"/>
    <dgm:cxn modelId="{96ACB279-0860-4EEF-9CE9-D016B4B580D4}" type="presParOf" srcId="{85588E8A-F680-44D3-856F-14FF823DF6D4}" destId="{1564F722-4613-4F30-BA9A-65471BBBED70}" srcOrd="6" destOrd="0" presId="urn:microsoft.com/office/officeart/2005/8/layout/list1"/>
    <dgm:cxn modelId="{05337E28-3B02-4DD6-B07A-75503CEC67D9}" type="presParOf" srcId="{85588E8A-F680-44D3-856F-14FF823DF6D4}" destId="{C82D6A17-D475-40EA-A1FA-82B061B77DEF}" srcOrd="7" destOrd="0" presId="urn:microsoft.com/office/officeart/2005/8/layout/list1"/>
    <dgm:cxn modelId="{251A92BE-75F9-4DF1-8768-8F51B8EFF59F}" type="presParOf" srcId="{85588E8A-F680-44D3-856F-14FF823DF6D4}" destId="{674CC072-F388-4F9B-855C-821E375C1BD0}" srcOrd="8" destOrd="0" presId="urn:microsoft.com/office/officeart/2005/8/layout/list1"/>
    <dgm:cxn modelId="{B326B402-DD9B-4A1D-85F8-3319F9F78193}" type="presParOf" srcId="{674CC072-F388-4F9B-855C-821E375C1BD0}" destId="{52A824C4-C847-475B-A776-47774C52BAD4}" srcOrd="0" destOrd="0" presId="urn:microsoft.com/office/officeart/2005/8/layout/list1"/>
    <dgm:cxn modelId="{B4ACF6A5-D4A1-48BD-B185-5E8D7464B0EA}" type="presParOf" srcId="{674CC072-F388-4F9B-855C-821E375C1BD0}" destId="{BDF3F759-B706-4EE0-A7B2-20C186FF1AA2}" srcOrd="1" destOrd="0" presId="urn:microsoft.com/office/officeart/2005/8/layout/list1"/>
    <dgm:cxn modelId="{70F387D3-7782-4895-BF72-FD09D062FCA6}" type="presParOf" srcId="{85588E8A-F680-44D3-856F-14FF823DF6D4}" destId="{51DD7C99-32D6-47B2-B82E-7C01378E213F}" srcOrd="9" destOrd="0" presId="urn:microsoft.com/office/officeart/2005/8/layout/list1"/>
    <dgm:cxn modelId="{01E06653-26F5-4AF6-B558-1BB0CF5FBB43}" type="presParOf" srcId="{85588E8A-F680-44D3-856F-14FF823DF6D4}" destId="{5E6E3525-E35F-44AB-8099-6FEEA252737A}" srcOrd="10" destOrd="0" presId="urn:microsoft.com/office/officeart/2005/8/layout/list1"/>
    <dgm:cxn modelId="{B9CE507C-E1E2-48FE-A7AE-0205A9431D9B}" type="presParOf" srcId="{85588E8A-F680-44D3-856F-14FF823DF6D4}" destId="{0E56EA6D-4D88-494E-8AEF-B73FFBED2BC1}" srcOrd="11" destOrd="0" presId="urn:microsoft.com/office/officeart/2005/8/layout/list1"/>
    <dgm:cxn modelId="{9E250E4A-89AA-41DE-BF10-77C7E8DE0B7D}" type="presParOf" srcId="{85588E8A-F680-44D3-856F-14FF823DF6D4}" destId="{D8BC752D-F341-4B4C-AB99-5134BAFE83D8}" srcOrd="12" destOrd="0" presId="urn:microsoft.com/office/officeart/2005/8/layout/list1"/>
    <dgm:cxn modelId="{82F9704E-DBB0-4E96-BF5D-9ED1CAB65891}" type="presParOf" srcId="{D8BC752D-F341-4B4C-AB99-5134BAFE83D8}" destId="{D009CA66-06CD-4F59-ACF4-8218B486BD01}" srcOrd="0" destOrd="0" presId="urn:microsoft.com/office/officeart/2005/8/layout/list1"/>
    <dgm:cxn modelId="{4A7F8B97-E706-4AB0-A3F6-FC373A8CD86C}" type="presParOf" srcId="{D8BC752D-F341-4B4C-AB99-5134BAFE83D8}" destId="{3C06AC57-F495-4561-82AA-26F07590803F}" srcOrd="1" destOrd="0" presId="urn:microsoft.com/office/officeart/2005/8/layout/list1"/>
    <dgm:cxn modelId="{91484DED-94DF-44A4-87D1-33420DB26270}" type="presParOf" srcId="{85588E8A-F680-44D3-856F-14FF823DF6D4}" destId="{740FF8DC-594C-4785-9EAB-2BB2232EE79E}" srcOrd="13" destOrd="0" presId="urn:microsoft.com/office/officeart/2005/8/layout/list1"/>
    <dgm:cxn modelId="{6FFF4D97-FCC7-4642-B42E-E98F66C9EE24}" type="presParOf" srcId="{85588E8A-F680-44D3-856F-14FF823DF6D4}" destId="{C5FE8698-2325-407E-A10E-0186ADF7A7C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72E5B1-61B7-40EE-99AE-A5F1833BAF8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57ECC3-8D3D-4FC4-B2A1-4B20685AC331}">
      <dgm:prSet/>
      <dgm:spPr/>
      <dgm:t>
        <a:bodyPr/>
        <a:lstStyle/>
        <a:p>
          <a:r>
            <a:rPr lang="en-US"/>
            <a:t>Site Analysis- Evaluate area and consider the following</a:t>
          </a:r>
        </a:p>
      </dgm:t>
    </dgm:pt>
    <dgm:pt modelId="{2B2A354E-DC4D-4C9A-8B63-00CD910D17D7}" type="parTrans" cxnId="{62B5BF47-FDA6-451D-8C14-BF35AC9C9781}">
      <dgm:prSet/>
      <dgm:spPr/>
      <dgm:t>
        <a:bodyPr/>
        <a:lstStyle/>
        <a:p>
          <a:endParaRPr lang="en-US"/>
        </a:p>
      </dgm:t>
    </dgm:pt>
    <dgm:pt modelId="{480C0195-1247-43C8-A988-D89488066A6D}" type="sibTrans" cxnId="{62B5BF47-FDA6-451D-8C14-BF35AC9C9781}">
      <dgm:prSet/>
      <dgm:spPr/>
      <dgm:t>
        <a:bodyPr/>
        <a:lstStyle/>
        <a:p>
          <a:endParaRPr lang="en-US"/>
        </a:p>
      </dgm:t>
    </dgm:pt>
    <dgm:pt modelId="{61033AD8-C481-4161-8360-4FEE0845DB08}">
      <dgm:prSet/>
      <dgm:spPr/>
      <dgm:t>
        <a:bodyPr/>
        <a:lstStyle/>
        <a:p>
          <a:r>
            <a:rPr lang="en-US" dirty="0"/>
            <a:t>Overhead wires, lights, signs</a:t>
          </a:r>
        </a:p>
      </dgm:t>
    </dgm:pt>
    <dgm:pt modelId="{DF5F8D12-2BC9-49B1-8B77-1114D080ACBA}" type="parTrans" cxnId="{C35E24CA-B212-4D73-B464-E2946AE35C73}">
      <dgm:prSet/>
      <dgm:spPr/>
      <dgm:t>
        <a:bodyPr/>
        <a:lstStyle/>
        <a:p>
          <a:endParaRPr lang="en-US"/>
        </a:p>
      </dgm:t>
    </dgm:pt>
    <dgm:pt modelId="{286F4058-EE03-4DDB-9306-7804F080A2BB}" type="sibTrans" cxnId="{C35E24CA-B212-4D73-B464-E2946AE35C73}">
      <dgm:prSet/>
      <dgm:spPr/>
      <dgm:t>
        <a:bodyPr/>
        <a:lstStyle/>
        <a:p>
          <a:endParaRPr lang="en-US"/>
        </a:p>
      </dgm:t>
    </dgm:pt>
    <dgm:pt modelId="{5BD66377-F5FA-411D-9587-DF0252160D44}">
      <dgm:prSet/>
      <dgm:spPr/>
      <dgm:t>
        <a:bodyPr/>
        <a:lstStyle/>
        <a:p>
          <a:r>
            <a:rPr lang="en-US" dirty="0"/>
            <a:t>Underground utilities</a:t>
          </a:r>
        </a:p>
      </dgm:t>
    </dgm:pt>
    <dgm:pt modelId="{AC303E2B-60F1-483E-99A5-41466ADCF2A3}" type="parTrans" cxnId="{0200B112-1D8A-488E-87C0-CC97964624AB}">
      <dgm:prSet/>
      <dgm:spPr/>
      <dgm:t>
        <a:bodyPr/>
        <a:lstStyle/>
        <a:p>
          <a:endParaRPr lang="en-US"/>
        </a:p>
      </dgm:t>
    </dgm:pt>
    <dgm:pt modelId="{751204FC-9165-4BB7-9D4C-C51041E08676}" type="sibTrans" cxnId="{0200B112-1D8A-488E-87C0-CC97964624AB}">
      <dgm:prSet/>
      <dgm:spPr/>
      <dgm:t>
        <a:bodyPr/>
        <a:lstStyle/>
        <a:p>
          <a:endParaRPr lang="en-US"/>
        </a:p>
      </dgm:t>
    </dgm:pt>
    <dgm:pt modelId="{C75AE5E0-444A-4771-BC93-BD68338A9B51}">
      <dgm:prSet/>
      <dgm:spPr/>
      <dgm:t>
        <a:bodyPr/>
        <a:lstStyle/>
        <a:p>
          <a:r>
            <a:rPr lang="en-US" dirty="0"/>
            <a:t>Exposure to wind</a:t>
          </a:r>
        </a:p>
      </dgm:t>
    </dgm:pt>
    <dgm:pt modelId="{05A35D44-A40F-441B-A21C-D8A8874E8843}" type="parTrans" cxnId="{AEC7A059-9BEF-415C-BC72-E3D4ED449171}">
      <dgm:prSet/>
      <dgm:spPr/>
      <dgm:t>
        <a:bodyPr/>
        <a:lstStyle/>
        <a:p>
          <a:endParaRPr lang="en-US"/>
        </a:p>
      </dgm:t>
    </dgm:pt>
    <dgm:pt modelId="{6B030546-2C20-4031-9F52-544B1EEECE95}" type="sibTrans" cxnId="{AEC7A059-9BEF-415C-BC72-E3D4ED449171}">
      <dgm:prSet/>
      <dgm:spPr/>
      <dgm:t>
        <a:bodyPr/>
        <a:lstStyle/>
        <a:p>
          <a:endParaRPr lang="en-US"/>
        </a:p>
      </dgm:t>
    </dgm:pt>
    <dgm:pt modelId="{203F9D6C-82EB-412E-963E-B76508F349AA}">
      <dgm:prSet/>
      <dgm:spPr/>
      <dgm:t>
        <a:bodyPr/>
        <a:lstStyle/>
        <a:p>
          <a:r>
            <a:rPr lang="en-US"/>
            <a:t>Light conditions during the day</a:t>
          </a:r>
        </a:p>
      </dgm:t>
    </dgm:pt>
    <dgm:pt modelId="{16E5C398-B367-478C-AFDB-93054A395328}" type="parTrans" cxnId="{0B16EC61-7034-46FD-A8D7-43351D267045}">
      <dgm:prSet/>
      <dgm:spPr/>
      <dgm:t>
        <a:bodyPr/>
        <a:lstStyle/>
        <a:p>
          <a:endParaRPr lang="en-US"/>
        </a:p>
      </dgm:t>
    </dgm:pt>
    <dgm:pt modelId="{A8AB247A-A992-458B-858E-85E95F2D9816}" type="sibTrans" cxnId="{0B16EC61-7034-46FD-A8D7-43351D267045}">
      <dgm:prSet/>
      <dgm:spPr/>
      <dgm:t>
        <a:bodyPr/>
        <a:lstStyle/>
        <a:p>
          <a:endParaRPr lang="en-US"/>
        </a:p>
      </dgm:t>
    </dgm:pt>
    <dgm:pt modelId="{67E99A6A-EE9E-4C66-B90E-D4C0C5E61544}">
      <dgm:prSet/>
      <dgm:spPr/>
      <dgm:t>
        <a:bodyPr/>
        <a:lstStyle/>
        <a:p>
          <a:r>
            <a:rPr lang="en-US" dirty="0"/>
            <a:t>Distance from surrounding trees and their canopy</a:t>
          </a:r>
        </a:p>
      </dgm:t>
    </dgm:pt>
    <dgm:pt modelId="{F783020B-88AC-401E-A05F-9A86CA06F5C0}" type="parTrans" cxnId="{A6C7A1B0-CBD4-4A17-94C1-4CDF1F38F581}">
      <dgm:prSet/>
      <dgm:spPr/>
      <dgm:t>
        <a:bodyPr/>
        <a:lstStyle/>
        <a:p>
          <a:endParaRPr lang="en-US"/>
        </a:p>
      </dgm:t>
    </dgm:pt>
    <dgm:pt modelId="{BB233EC6-EECC-4CB9-95A9-A013A50095E2}" type="sibTrans" cxnId="{A6C7A1B0-CBD4-4A17-94C1-4CDF1F38F581}">
      <dgm:prSet/>
      <dgm:spPr/>
      <dgm:t>
        <a:bodyPr/>
        <a:lstStyle/>
        <a:p>
          <a:endParaRPr lang="en-US"/>
        </a:p>
      </dgm:t>
    </dgm:pt>
    <dgm:pt modelId="{BECC9EE8-8DD4-4F36-B444-E6E6CF0B2082}">
      <dgm:prSet/>
      <dgm:spPr/>
      <dgm:t>
        <a:bodyPr/>
        <a:lstStyle/>
        <a:p>
          <a:r>
            <a:rPr lang="en-US" dirty="0"/>
            <a:t>Distance to nearby buildings</a:t>
          </a:r>
        </a:p>
      </dgm:t>
    </dgm:pt>
    <dgm:pt modelId="{484E2335-3C72-4B31-95A6-BBF08968ACA2}" type="parTrans" cxnId="{D3467076-F4C8-4DFA-B939-00F67C1C0CDA}">
      <dgm:prSet/>
      <dgm:spPr/>
      <dgm:t>
        <a:bodyPr/>
        <a:lstStyle/>
        <a:p>
          <a:endParaRPr lang="en-US"/>
        </a:p>
      </dgm:t>
    </dgm:pt>
    <dgm:pt modelId="{38F0C34E-F06E-4ADB-B343-8E2FD79DB73A}" type="sibTrans" cxnId="{D3467076-F4C8-4DFA-B939-00F67C1C0CDA}">
      <dgm:prSet/>
      <dgm:spPr/>
      <dgm:t>
        <a:bodyPr/>
        <a:lstStyle/>
        <a:p>
          <a:endParaRPr lang="en-US"/>
        </a:p>
      </dgm:t>
    </dgm:pt>
    <dgm:pt modelId="{C34DE5E4-61D0-45AE-9BEF-F27F3E739283}">
      <dgm:prSet/>
      <dgm:spPr/>
      <dgm:t>
        <a:bodyPr/>
        <a:lstStyle/>
        <a:p>
          <a:r>
            <a:rPr lang="en-US"/>
            <a:t>Tree Species Selection</a:t>
          </a:r>
        </a:p>
      </dgm:t>
    </dgm:pt>
    <dgm:pt modelId="{3C81F086-7CAB-47F1-A260-1A68B97C0856}" type="parTrans" cxnId="{C804C275-AECE-4804-9D4F-E02AC9E102FA}">
      <dgm:prSet/>
      <dgm:spPr/>
      <dgm:t>
        <a:bodyPr/>
        <a:lstStyle/>
        <a:p>
          <a:endParaRPr lang="en-US"/>
        </a:p>
      </dgm:t>
    </dgm:pt>
    <dgm:pt modelId="{906D76A4-DBC2-4CB7-91D8-E0C38C7AAC66}" type="sibTrans" cxnId="{C804C275-AECE-4804-9D4F-E02AC9E102FA}">
      <dgm:prSet/>
      <dgm:spPr/>
      <dgm:t>
        <a:bodyPr/>
        <a:lstStyle/>
        <a:p>
          <a:endParaRPr lang="en-US"/>
        </a:p>
      </dgm:t>
    </dgm:pt>
    <dgm:pt modelId="{5EDE2079-FD06-49E9-9B7E-19B334DB032E}">
      <dgm:prSet/>
      <dgm:spPr/>
      <dgm:t>
        <a:bodyPr/>
        <a:lstStyle/>
        <a:p>
          <a:r>
            <a:rPr lang="en-US" dirty="0"/>
            <a:t>Choose based on local climate and utilizing native trees as often as possible</a:t>
          </a:r>
        </a:p>
      </dgm:t>
    </dgm:pt>
    <dgm:pt modelId="{DC7791CA-16C5-44AE-992D-DED8F40CBFAB}" type="parTrans" cxnId="{C79B78C9-EAF8-4FEE-BABC-7CF5791FA79D}">
      <dgm:prSet/>
      <dgm:spPr/>
      <dgm:t>
        <a:bodyPr/>
        <a:lstStyle/>
        <a:p>
          <a:endParaRPr lang="en-US"/>
        </a:p>
      </dgm:t>
    </dgm:pt>
    <dgm:pt modelId="{756DC00F-D77E-4D9F-BE16-18C5F1AFB991}" type="sibTrans" cxnId="{C79B78C9-EAF8-4FEE-BABC-7CF5791FA79D}">
      <dgm:prSet/>
      <dgm:spPr/>
      <dgm:t>
        <a:bodyPr/>
        <a:lstStyle/>
        <a:p>
          <a:endParaRPr lang="en-US"/>
        </a:p>
      </dgm:t>
    </dgm:pt>
    <dgm:pt modelId="{EDB34BAC-7186-463E-8BF0-C2FDC16ED4B1}">
      <dgm:prSet/>
      <dgm:spPr/>
      <dgm:t>
        <a:bodyPr/>
        <a:lstStyle/>
        <a:p>
          <a:r>
            <a:rPr lang="en-US" dirty="0"/>
            <a:t>Respect the water needs of the tree</a:t>
          </a:r>
        </a:p>
      </dgm:t>
    </dgm:pt>
    <dgm:pt modelId="{C23E6B00-FEFC-4BE6-8B57-B08CFA234019}" type="parTrans" cxnId="{D275D934-61AD-4F4A-8209-89E8DF828D35}">
      <dgm:prSet/>
      <dgm:spPr/>
      <dgm:t>
        <a:bodyPr/>
        <a:lstStyle/>
        <a:p>
          <a:endParaRPr lang="en-US"/>
        </a:p>
      </dgm:t>
    </dgm:pt>
    <dgm:pt modelId="{4C668184-04F2-4951-8F67-5541057A7E3E}" type="sibTrans" cxnId="{D275D934-61AD-4F4A-8209-89E8DF828D35}">
      <dgm:prSet/>
      <dgm:spPr/>
      <dgm:t>
        <a:bodyPr/>
        <a:lstStyle/>
        <a:p>
          <a:endParaRPr lang="en-US"/>
        </a:p>
      </dgm:t>
    </dgm:pt>
    <dgm:pt modelId="{67A39100-177E-4FBF-A4BB-2290B4D1308C}">
      <dgm:prSet/>
      <dgm:spPr/>
      <dgm:t>
        <a:bodyPr/>
        <a:lstStyle/>
        <a:p>
          <a:r>
            <a:rPr lang="en-US" dirty="0"/>
            <a:t>Consider the type of root system- deep rooted or shallow?</a:t>
          </a:r>
        </a:p>
      </dgm:t>
    </dgm:pt>
    <dgm:pt modelId="{2AB44FFC-8C30-4EF9-BBB4-BB410087718B}" type="parTrans" cxnId="{6ED5391C-60AE-4ABA-82BB-7AE880F640A5}">
      <dgm:prSet/>
      <dgm:spPr/>
      <dgm:t>
        <a:bodyPr/>
        <a:lstStyle/>
        <a:p>
          <a:endParaRPr lang="en-US"/>
        </a:p>
      </dgm:t>
    </dgm:pt>
    <dgm:pt modelId="{036902EC-90C6-407D-A0AE-ED600EAF678B}" type="sibTrans" cxnId="{6ED5391C-60AE-4ABA-82BB-7AE880F640A5}">
      <dgm:prSet/>
      <dgm:spPr/>
      <dgm:t>
        <a:bodyPr/>
        <a:lstStyle/>
        <a:p>
          <a:endParaRPr lang="en-US"/>
        </a:p>
      </dgm:t>
    </dgm:pt>
    <dgm:pt modelId="{8FC537CE-EE04-4FAD-9E9F-365BB52F505C}">
      <dgm:prSet/>
      <dgm:spPr/>
      <dgm:t>
        <a:bodyPr/>
        <a:lstStyle/>
        <a:p>
          <a:r>
            <a:rPr lang="en-US" dirty="0"/>
            <a:t>Utilize information from surrounding municipalities and what tree selections work for them</a:t>
          </a:r>
        </a:p>
      </dgm:t>
    </dgm:pt>
    <dgm:pt modelId="{8E67574F-DA1D-43A1-A166-6D136152EF37}" type="parTrans" cxnId="{5F92F29F-2835-4F8A-AA9E-647D3192750A}">
      <dgm:prSet/>
      <dgm:spPr/>
      <dgm:t>
        <a:bodyPr/>
        <a:lstStyle/>
        <a:p>
          <a:endParaRPr lang="en-US"/>
        </a:p>
      </dgm:t>
    </dgm:pt>
    <dgm:pt modelId="{C3CA98DE-818C-439B-BF20-D69D6F456CF0}" type="sibTrans" cxnId="{5F92F29F-2835-4F8A-AA9E-647D3192750A}">
      <dgm:prSet/>
      <dgm:spPr/>
      <dgm:t>
        <a:bodyPr/>
        <a:lstStyle/>
        <a:p>
          <a:endParaRPr lang="en-US"/>
        </a:p>
      </dgm:t>
    </dgm:pt>
    <dgm:pt modelId="{EF9D8D99-5B85-46B0-B2D3-5F389511DEE3}">
      <dgm:prSet/>
      <dgm:spPr/>
      <dgm:t>
        <a:bodyPr/>
        <a:lstStyle/>
        <a:p>
          <a:r>
            <a:rPr lang="en-US" dirty="0"/>
            <a:t>Width of curb strip</a:t>
          </a:r>
        </a:p>
      </dgm:t>
    </dgm:pt>
    <dgm:pt modelId="{FFF35B7D-41B1-4DF9-9DFD-5E30E2A42EED}" type="parTrans" cxnId="{7D486AFC-7CA6-4753-9B27-77C87CD81A65}">
      <dgm:prSet/>
      <dgm:spPr/>
      <dgm:t>
        <a:bodyPr/>
        <a:lstStyle/>
        <a:p>
          <a:endParaRPr lang="en-US"/>
        </a:p>
      </dgm:t>
    </dgm:pt>
    <dgm:pt modelId="{99491BB5-7DDC-44D1-B633-108E0630CECA}" type="sibTrans" cxnId="{7D486AFC-7CA6-4753-9B27-77C87CD81A65}">
      <dgm:prSet/>
      <dgm:spPr/>
      <dgm:t>
        <a:bodyPr/>
        <a:lstStyle/>
        <a:p>
          <a:endParaRPr lang="en-US"/>
        </a:p>
      </dgm:t>
    </dgm:pt>
    <dgm:pt modelId="{A1974886-EC71-4457-8298-6245CF80BBED}">
      <dgm:prSet/>
      <dgm:spPr/>
      <dgm:t>
        <a:bodyPr/>
        <a:lstStyle/>
        <a:p>
          <a:r>
            <a:rPr lang="en-US" dirty="0"/>
            <a:t>Consider susceptibility to insect and disease</a:t>
          </a:r>
        </a:p>
      </dgm:t>
    </dgm:pt>
    <dgm:pt modelId="{C2A08D62-A2DA-4F2B-9A32-3AAF7709E46E}" type="parTrans" cxnId="{F548532C-ED63-425E-9F16-897C40EDACFD}">
      <dgm:prSet/>
      <dgm:spPr/>
      <dgm:t>
        <a:bodyPr/>
        <a:lstStyle/>
        <a:p>
          <a:endParaRPr lang="en-US"/>
        </a:p>
      </dgm:t>
    </dgm:pt>
    <dgm:pt modelId="{080DEA05-77BA-4854-9BBC-93E2AE79670B}" type="sibTrans" cxnId="{F548532C-ED63-425E-9F16-897C40EDACFD}">
      <dgm:prSet/>
      <dgm:spPr/>
      <dgm:t>
        <a:bodyPr/>
        <a:lstStyle/>
        <a:p>
          <a:endParaRPr lang="en-US"/>
        </a:p>
      </dgm:t>
    </dgm:pt>
    <dgm:pt modelId="{EAFB24D7-D65B-4613-8365-EDD5768DEDFD}" type="pres">
      <dgm:prSet presAssocID="{4B72E5B1-61B7-40EE-99AE-A5F1833BAF88}" presName="linear" presStyleCnt="0">
        <dgm:presLayoutVars>
          <dgm:animLvl val="lvl"/>
          <dgm:resizeHandles val="exact"/>
        </dgm:presLayoutVars>
      </dgm:prSet>
      <dgm:spPr/>
    </dgm:pt>
    <dgm:pt modelId="{53FA71BC-65F5-4D34-BBAC-61DC4242964F}" type="pres">
      <dgm:prSet presAssocID="{4557ECC3-8D3D-4FC4-B2A1-4B20685AC33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48C798-E47F-4186-A026-0D78C9DE4D2B}" type="pres">
      <dgm:prSet presAssocID="{4557ECC3-8D3D-4FC4-B2A1-4B20685AC331}" presName="childText" presStyleLbl="revTx" presStyleIdx="0" presStyleCnt="2">
        <dgm:presLayoutVars>
          <dgm:bulletEnabled val="1"/>
        </dgm:presLayoutVars>
      </dgm:prSet>
      <dgm:spPr/>
    </dgm:pt>
    <dgm:pt modelId="{C57A570A-7993-4645-B509-0FB2B5E5D85C}" type="pres">
      <dgm:prSet presAssocID="{C34DE5E4-61D0-45AE-9BEF-F27F3E73928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FF19331-BC51-4D96-B68E-BC4E90C12117}" type="pres">
      <dgm:prSet presAssocID="{C34DE5E4-61D0-45AE-9BEF-F27F3E73928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5A8BA0C-10B6-4F3D-B8B8-F86FCE00F3CF}" type="presOf" srcId="{4B72E5B1-61B7-40EE-99AE-A5F1833BAF88}" destId="{EAFB24D7-D65B-4613-8365-EDD5768DEDFD}" srcOrd="0" destOrd="0" presId="urn:microsoft.com/office/officeart/2005/8/layout/vList2"/>
    <dgm:cxn modelId="{0200B112-1D8A-488E-87C0-CC97964624AB}" srcId="{4557ECC3-8D3D-4FC4-B2A1-4B20685AC331}" destId="{5BD66377-F5FA-411D-9587-DF0252160D44}" srcOrd="1" destOrd="0" parTransId="{AC303E2B-60F1-483E-99A5-41466ADCF2A3}" sibTransId="{751204FC-9165-4BB7-9D4C-C51041E08676}"/>
    <dgm:cxn modelId="{6ED5391C-60AE-4ABA-82BB-7AE880F640A5}" srcId="{C34DE5E4-61D0-45AE-9BEF-F27F3E739283}" destId="{67A39100-177E-4FBF-A4BB-2290B4D1308C}" srcOrd="3" destOrd="0" parTransId="{2AB44FFC-8C30-4EF9-BBB4-BB410087718B}" sibTransId="{036902EC-90C6-407D-A0AE-ED600EAF678B}"/>
    <dgm:cxn modelId="{41CF8A1F-C16B-49DF-AB38-8D4BEE47CAD3}" type="presOf" srcId="{4557ECC3-8D3D-4FC4-B2A1-4B20685AC331}" destId="{53FA71BC-65F5-4D34-BBAC-61DC4242964F}" srcOrd="0" destOrd="0" presId="urn:microsoft.com/office/officeart/2005/8/layout/vList2"/>
    <dgm:cxn modelId="{D3E14222-1085-418F-92DE-6FA3E280AC6F}" type="presOf" srcId="{203F9D6C-82EB-412E-963E-B76508F349AA}" destId="{C348C798-E47F-4186-A026-0D78C9DE4D2B}" srcOrd="0" destOrd="4" presId="urn:microsoft.com/office/officeart/2005/8/layout/vList2"/>
    <dgm:cxn modelId="{F548532C-ED63-425E-9F16-897C40EDACFD}" srcId="{C34DE5E4-61D0-45AE-9BEF-F27F3E739283}" destId="{A1974886-EC71-4457-8298-6245CF80BBED}" srcOrd="1" destOrd="0" parTransId="{C2A08D62-A2DA-4F2B-9A32-3AAF7709E46E}" sibTransId="{080DEA05-77BA-4854-9BBC-93E2AE79670B}"/>
    <dgm:cxn modelId="{D275D934-61AD-4F4A-8209-89E8DF828D35}" srcId="{C34DE5E4-61D0-45AE-9BEF-F27F3E739283}" destId="{EDB34BAC-7186-463E-8BF0-C2FDC16ED4B1}" srcOrd="2" destOrd="0" parTransId="{C23E6B00-FEFC-4BE6-8B57-B08CFA234019}" sibTransId="{4C668184-04F2-4951-8F67-5541057A7E3E}"/>
    <dgm:cxn modelId="{0B16EC61-7034-46FD-A8D7-43351D267045}" srcId="{4557ECC3-8D3D-4FC4-B2A1-4B20685AC331}" destId="{203F9D6C-82EB-412E-963E-B76508F349AA}" srcOrd="4" destOrd="0" parTransId="{16E5C398-B367-478C-AFDB-93054A395328}" sibTransId="{A8AB247A-A992-458B-858E-85E95F2D9816}"/>
    <dgm:cxn modelId="{62B5BF47-FDA6-451D-8C14-BF35AC9C9781}" srcId="{4B72E5B1-61B7-40EE-99AE-A5F1833BAF88}" destId="{4557ECC3-8D3D-4FC4-B2A1-4B20685AC331}" srcOrd="0" destOrd="0" parTransId="{2B2A354E-DC4D-4C9A-8B63-00CD910D17D7}" sibTransId="{480C0195-1247-43C8-A988-D89488066A6D}"/>
    <dgm:cxn modelId="{BBC44C69-6B81-4AC0-8509-DC41921A89A6}" type="presOf" srcId="{8FC537CE-EE04-4FAD-9E9F-365BB52F505C}" destId="{DFF19331-BC51-4D96-B68E-BC4E90C12117}" srcOrd="0" destOrd="4" presId="urn:microsoft.com/office/officeart/2005/8/layout/vList2"/>
    <dgm:cxn modelId="{F409146E-710C-4B0A-A86C-27D96745D03E}" type="presOf" srcId="{C34DE5E4-61D0-45AE-9BEF-F27F3E739283}" destId="{C57A570A-7993-4645-B509-0FB2B5E5D85C}" srcOrd="0" destOrd="0" presId="urn:microsoft.com/office/officeart/2005/8/layout/vList2"/>
    <dgm:cxn modelId="{C804C275-AECE-4804-9D4F-E02AC9E102FA}" srcId="{4B72E5B1-61B7-40EE-99AE-A5F1833BAF88}" destId="{C34DE5E4-61D0-45AE-9BEF-F27F3E739283}" srcOrd="1" destOrd="0" parTransId="{3C81F086-7CAB-47F1-A260-1A68B97C0856}" sibTransId="{906D76A4-DBC2-4CB7-91D8-E0C38C7AAC66}"/>
    <dgm:cxn modelId="{D3467076-F4C8-4DFA-B939-00F67C1C0CDA}" srcId="{4557ECC3-8D3D-4FC4-B2A1-4B20685AC331}" destId="{BECC9EE8-8DD4-4F36-B444-E6E6CF0B2082}" srcOrd="6" destOrd="0" parTransId="{484E2335-3C72-4B31-95A6-BBF08968ACA2}" sibTransId="{38F0C34E-F06E-4ADB-B343-8E2FD79DB73A}"/>
    <dgm:cxn modelId="{BABE0D58-5D78-4C81-BC09-D5E4E8416742}" type="presOf" srcId="{A1974886-EC71-4457-8298-6245CF80BBED}" destId="{DFF19331-BC51-4D96-B68E-BC4E90C12117}" srcOrd="0" destOrd="1" presId="urn:microsoft.com/office/officeart/2005/8/layout/vList2"/>
    <dgm:cxn modelId="{AEC7A059-9BEF-415C-BC72-E3D4ED449171}" srcId="{4557ECC3-8D3D-4FC4-B2A1-4B20685AC331}" destId="{C75AE5E0-444A-4771-BC93-BD68338A9B51}" srcOrd="3" destOrd="0" parTransId="{05A35D44-A40F-441B-A21C-D8A8874E8843}" sibTransId="{6B030546-2C20-4031-9F52-544B1EEECE95}"/>
    <dgm:cxn modelId="{F094017E-B59B-4827-95D1-1AAD961B1E78}" type="presOf" srcId="{BECC9EE8-8DD4-4F36-B444-E6E6CF0B2082}" destId="{C348C798-E47F-4186-A026-0D78C9DE4D2B}" srcOrd="0" destOrd="6" presId="urn:microsoft.com/office/officeart/2005/8/layout/vList2"/>
    <dgm:cxn modelId="{5F92F29F-2835-4F8A-AA9E-647D3192750A}" srcId="{C34DE5E4-61D0-45AE-9BEF-F27F3E739283}" destId="{8FC537CE-EE04-4FAD-9E9F-365BB52F505C}" srcOrd="4" destOrd="0" parTransId="{8E67574F-DA1D-43A1-A166-6D136152EF37}" sibTransId="{C3CA98DE-818C-439B-BF20-D69D6F456CF0}"/>
    <dgm:cxn modelId="{3450EAA4-7246-4E7D-996F-30219A878797}" type="presOf" srcId="{5EDE2079-FD06-49E9-9B7E-19B334DB032E}" destId="{DFF19331-BC51-4D96-B68E-BC4E90C12117}" srcOrd="0" destOrd="0" presId="urn:microsoft.com/office/officeart/2005/8/layout/vList2"/>
    <dgm:cxn modelId="{716329AC-16C6-4649-94FC-995DD46DDA48}" type="presOf" srcId="{5BD66377-F5FA-411D-9587-DF0252160D44}" destId="{C348C798-E47F-4186-A026-0D78C9DE4D2B}" srcOrd="0" destOrd="1" presId="urn:microsoft.com/office/officeart/2005/8/layout/vList2"/>
    <dgm:cxn modelId="{A6C7A1B0-CBD4-4A17-94C1-4CDF1F38F581}" srcId="{4557ECC3-8D3D-4FC4-B2A1-4B20685AC331}" destId="{67E99A6A-EE9E-4C66-B90E-D4C0C5E61544}" srcOrd="5" destOrd="0" parTransId="{F783020B-88AC-401E-A05F-9A86CA06F5C0}" sibTransId="{BB233EC6-EECC-4CB9-95A9-A013A50095E2}"/>
    <dgm:cxn modelId="{549703B5-BFBA-4C2B-B422-BA9F45B71A46}" type="presOf" srcId="{EDB34BAC-7186-463E-8BF0-C2FDC16ED4B1}" destId="{DFF19331-BC51-4D96-B68E-BC4E90C12117}" srcOrd="0" destOrd="2" presId="urn:microsoft.com/office/officeart/2005/8/layout/vList2"/>
    <dgm:cxn modelId="{C79B78C9-EAF8-4FEE-BABC-7CF5791FA79D}" srcId="{C34DE5E4-61D0-45AE-9BEF-F27F3E739283}" destId="{5EDE2079-FD06-49E9-9B7E-19B334DB032E}" srcOrd="0" destOrd="0" parTransId="{DC7791CA-16C5-44AE-992D-DED8F40CBFAB}" sibTransId="{756DC00F-D77E-4D9F-BE16-18C5F1AFB991}"/>
    <dgm:cxn modelId="{C35E24CA-B212-4D73-B464-E2946AE35C73}" srcId="{4557ECC3-8D3D-4FC4-B2A1-4B20685AC331}" destId="{61033AD8-C481-4161-8360-4FEE0845DB08}" srcOrd="0" destOrd="0" parTransId="{DF5F8D12-2BC9-49B1-8B77-1114D080ACBA}" sibTransId="{286F4058-EE03-4DDB-9306-7804F080A2BB}"/>
    <dgm:cxn modelId="{61A5C7D4-F2D8-43E2-B341-C03E2EE91671}" type="presOf" srcId="{C75AE5E0-444A-4771-BC93-BD68338A9B51}" destId="{C348C798-E47F-4186-A026-0D78C9DE4D2B}" srcOrd="0" destOrd="3" presId="urn:microsoft.com/office/officeart/2005/8/layout/vList2"/>
    <dgm:cxn modelId="{FBFDF1D4-C981-43A5-9042-A697828261E4}" type="presOf" srcId="{61033AD8-C481-4161-8360-4FEE0845DB08}" destId="{C348C798-E47F-4186-A026-0D78C9DE4D2B}" srcOrd="0" destOrd="0" presId="urn:microsoft.com/office/officeart/2005/8/layout/vList2"/>
    <dgm:cxn modelId="{C26228EB-FCEA-4F01-A6D8-2F300F773073}" type="presOf" srcId="{67E99A6A-EE9E-4C66-B90E-D4C0C5E61544}" destId="{C348C798-E47F-4186-A026-0D78C9DE4D2B}" srcOrd="0" destOrd="5" presId="urn:microsoft.com/office/officeart/2005/8/layout/vList2"/>
    <dgm:cxn modelId="{F4ECDEF3-392D-497E-98FA-F9D3E6C106D5}" type="presOf" srcId="{67A39100-177E-4FBF-A4BB-2290B4D1308C}" destId="{DFF19331-BC51-4D96-B68E-BC4E90C12117}" srcOrd="0" destOrd="3" presId="urn:microsoft.com/office/officeart/2005/8/layout/vList2"/>
    <dgm:cxn modelId="{7D486AFC-7CA6-4753-9B27-77C87CD81A65}" srcId="{4557ECC3-8D3D-4FC4-B2A1-4B20685AC331}" destId="{EF9D8D99-5B85-46B0-B2D3-5F389511DEE3}" srcOrd="2" destOrd="0" parTransId="{FFF35B7D-41B1-4DF9-9DFD-5E30E2A42EED}" sibTransId="{99491BB5-7DDC-44D1-B633-108E0630CECA}"/>
    <dgm:cxn modelId="{F33BD0FC-410A-43C0-9896-849FCDA8178F}" type="presOf" srcId="{EF9D8D99-5B85-46B0-B2D3-5F389511DEE3}" destId="{C348C798-E47F-4186-A026-0D78C9DE4D2B}" srcOrd="0" destOrd="2" presId="urn:microsoft.com/office/officeart/2005/8/layout/vList2"/>
    <dgm:cxn modelId="{9E0567A0-7AAD-45CA-9602-4AE976A313A2}" type="presParOf" srcId="{EAFB24D7-D65B-4613-8365-EDD5768DEDFD}" destId="{53FA71BC-65F5-4D34-BBAC-61DC4242964F}" srcOrd="0" destOrd="0" presId="urn:microsoft.com/office/officeart/2005/8/layout/vList2"/>
    <dgm:cxn modelId="{ACDC0DDD-EF9A-46FE-A08D-7FF1C4AC1ECF}" type="presParOf" srcId="{EAFB24D7-D65B-4613-8365-EDD5768DEDFD}" destId="{C348C798-E47F-4186-A026-0D78C9DE4D2B}" srcOrd="1" destOrd="0" presId="urn:microsoft.com/office/officeart/2005/8/layout/vList2"/>
    <dgm:cxn modelId="{827371F7-48B4-4787-821F-222FE1BE764B}" type="presParOf" srcId="{EAFB24D7-D65B-4613-8365-EDD5768DEDFD}" destId="{C57A570A-7993-4645-B509-0FB2B5E5D85C}" srcOrd="2" destOrd="0" presId="urn:microsoft.com/office/officeart/2005/8/layout/vList2"/>
    <dgm:cxn modelId="{6D2244C0-BB83-428E-8B6E-451380733E07}" type="presParOf" srcId="{EAFB24D7-D65B-4613-8365-EDD5768DEDFD}" destId="{DFF19331-BC51-4D96-B68E-BC4E90C1211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0F904-D330-4A0C-93FA-847252EE5831}">
      <dsp:nvSpPr>
        <dsp:cNvPr id="0" name=""/>
        <dsp:cNvSpPr/>
      </dsp:nvSpPr>
      <dsp:spPr>
        <a:xfrm>
          <a:off x="0" y="296526"/>
          <a:ext cx="636791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DD9EA-8068-487B-9A03-3F41B0D8E647}">
      <dsp:nvSpPr>
        <dsp:cNvPr id="0" name=""/>
        <dsp:cNvSpPr/>
      </dsp:nvSpPr>
      <dsp:spPr>
        <a:xfrm>
          <a:off x="318395" y="30846"/>
          <a:ext cx="445753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Benefits:</a:t>
          </a:r>
        </a:p>
      </dsp:txBody>
      <dsp:txXfrm>
        <a:off x="344334" y="56785"/>
        <a:ext cx="4405661" cy="479482"/>
      </dsp:txXfrm>
    </dsp:sp>
    <dsp:sp modelId="{1564F722-4613-4F30-BA9A-65471BBBED70}">
      <dsp:nvSpPr>
        <dsp:cNvPr id="0" name=""/>
        <dsp:cNvSpPr/>
      </dsp:nvSpPr>
      <dsp:spPr>
        <a:xfrm>
          <a:off x="0" y="1113006"/>
          <a:ext cx="6367912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374904" rIns="49422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Decreases stormwater runoff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Removal of air pollutants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Conserves Energy (economic benefit as well) </a:t>
          </a:r>
        </a:p>
      </dsp:txBody>
      <dsp:txXfrm>
        <a:off x="0" y="1113006"/>
        <a:ext cx="6367912" cy="1247400"/>
      </dsp:txXfrm>
    </dsp:sp>
    <dsp:sp modelId="{4C48BD19-9352-4B90-B109-1795ECD4DEB8}">
      <dsp:nvSpPr>
        <dsp:cNvPr id="0" name=""/>
        <dsp:cNvSpPr/>
      </dsp:nvSpPr>
      <dsp:spPr>
        <a:xfrm>
          <a:off x="318395" y="847326"/>
          <a:ext cx="445753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Environmental</a:t>
          </a:r>
        </a:p>
      </dsp:txBody>
      <dsp:txXfrm>
        <a:off x="344334" y="873265"/>
        <a:ext cx="4405661" cy="479482"/>
      </dsp:txXfrm>
    </dsp:sp>
    <dsp:sp modelId="{5E6E3525-E35F-44AB-8099-6FEEA252737A}">
      <dsp:nvSpPr>
        <dsp:cNvPr id="0" name=""/>
        <dsp:cNvSpPr/>
      </dsp:nvSpPr>
      <dsp:spPr>
        <a:xfrm>
          <a:off x="0" y="2723286"/>
          <a:ext cx="6367912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374904" rIns="49422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Increases property value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Increases value to commercial districts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Decrease in average electric bill</a:t>
          </a:r>
        </a:p>
      </dsp:txBody>
      <dsp:txXfrm>
        <a:off x="0" y="2723286"/>
        <a:ext cx="6367912" cy="1247400"/>
      </dsp:txXfrm>
    </dsp:sp>
    <dsp:sp modelId="{BDF3F759-B706-4EE0-A7B2-20C186FF1AA2}">
      <dsp:nvSpPr>
        <dsp:cNvPr id="0" name=""/>
        <dsp:cNvSpPr/>
      </dsp:nvSpPr>
      <dsp:spPr>
        <a:xfrm>
          <a:off x="318395" y="2457606"/>
          <a:ext cx="445753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Economic</a:t>
          </a:r>
        </a:p>
      </dsp:txBody>
      <dsp:txXfrm>
        <a:off x="344334" y="2483545"/>
        <a:ext cx="4405661" cy="479482"/>
      </dsp:txXfrm>
    </dsp:sp>
    <dsp:sp modelId="{C5FE8698-2325-407E-A10E-0186ADF7A7CD}">
      <dsp:nvSpPr>
        <dsp:cNvPr id="0" name=""/>
        <dsp:cNvSpPr/>
      </dsp:nvSpPr>
      <dsp:spPr>
        <a:xfrm>
          <a:off x="0" y="4333566"/>
          <a:ext cx="6367912" cy="204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374904" rIns="49422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Decrease in motor vehicle speed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Decrease in street noise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Makes streets more walkable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Aesthetically pleasing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Screen unsightly concrete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Screen utility poles</a:t>
          </a:r>
        </a:p>
      </dsp:txBody>
      <dsp:txXfrm>
        <a:off x="0" y="4333566"/>
        <a:ext cx="6367912" cy="2041200"/>
      </dsp:txXfrm>
    </dsp:sp>
    <dsp:sp modelId="{3C06AC57-F495-4561-82AA-26F07590803F}">
      <dsp:nvSpPr>
        <dsp:cNvPr id="0" name=""/>
        <dsp:cNvSpPr/>
      </dsp:nvSpPr>
      <dsp:spPr>
        <a:xfrm>
          <a:off x="318395" y="4067886"/>
          <a:ext cx="4457539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</a:t>
          </a:r>
        </a:p>
      </dsp:txBody>
      <dsp:txXfrm>
        <a:off x="344334" y="4093825"/>
        <a:ext cx="4405661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A71BC-65F5-4D34-BBAC-61DC4242964F}">
      <dsp:nvSpPr>
        <dsp:cNvPr id="0" name=""/>
        <dsp:cNvSpPr/>
      </dsp:nvSpPr>
      <dsp:spPr>
        <a:xfrm>
          <a:off x="0" y="9256"/>
          <a:ext cx="10515600" cy="5036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Site Analysis- Evaluate area and consider the following</a:t>
          </a:r>
        </a:p>
      </dsp:txBody>
      <dsp:txXfrm>
        <a:off x="24588" y="33844"/>
        <a:ext cx="10466424" cy="454509"/>
      </dsp:txXfrm>
    </dsp:sp>
    <dsp:sp modelId="{C348C798-E47F-4186-A026-0D78C9DE4D2B}">
      <dsp:nvSpPr>
        <dsp:cNvPr id="0" name=""/>
        <dsp:cNvSpPr/>
      </dsp:nvSpPr>
      <dsp:spPr>
        <a:xfrm>
          <a:off x="0" y="512941"/>
          <a:ext cx="10515600" cy="1956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Overhead wires, lights, signs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Underground utilities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Width of curb strip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Exposure to wind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Light conditions during the day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Distance from surrounding trees and their canopy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Distance to nearby buildings</a:t>
          </a:r>
        </a:p>
      </dsp:txBody>
      <dsp:txXfrm>
        <a:off x="0" y="512941"/>
        <a:ext cx="10515600" cy="1956149"/>
      </dsp:txXfrm>
    </dsp:sp>
    <dsp:sp modelId="{C57A570A-7993-4645-B509-0FB2B5E5D85C}">
      <dsp:nvSpPr>
        <dsp:cNvPr id="0" name=""/>
        <dsp:cNvSpPr/>
      </dsp:nvSpPr>
      <dsp:spPr>
        <a:xfrm>
          <a:off x="0" y="2469091"/>
          <a:ext cx="10515600" cy="50368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Tree Species Selection</a:t>
          </a:r>
        </a:p>
      </dsp:txBody>
      <dsp:txXfrm>
        <a:off x="24588" y="2493679"/>
        <a:ext cx="10466424" cy="454509"/>
      </dsp:txXfrm>
    </dsp:sp>
    <dsp:sp modelId="{DFF19331-BC51-4D96-B68E-BC4E90C12117}">
      <dsp:nvSpPr>
        <dsp:cNvPr id="0" name=""/>
        <dsp:cNvSpPr/>
      </dsp:nvSpPr>
      <dsp:spPr>
        <a:xfrm>
          <a:off x="0" y="2972776"/>
          <a:ext cx="10515600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Choose based on local climate and utilizing native trees as often as possible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Consider susceptibility to insect and disease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Respect the water needs of the tree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Consider the type of root system- deep rooted or shallow?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Utilize information from surrounding municipalities and what tree selections work for them</a:t>
          </a:r>
        </a:p>
      </dsp:txBody>
      <dsp:txXfrm>
        <a:off x="0" y="2972776"/>
        <a:ext cx="10515600" cy="1369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02AE-C620-4D98-9F66-C1BC57961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4CB6B-7472-4028-84E0-60CF739B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7E33C-AEE1-4341-A082-A9F9CD97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B438C-61BC-476F-81CA-707951C9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6F0FE-26D7-4924-8D2B-2696273E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076E-13A5-4850-B8DF-E8A378D2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946D9-26D8-4F57-9606-AD23DCC6F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002B1-B5AF-4D68-AEF7-8ACCF4BD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16412-71EF-46F4-89A8-54315EB6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80279-D759-45A6-94C8-29AC03F4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5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9597D4-0140-4499-8647-9475C25C2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4C0E6-1A65-4E53-9A4C-BF1BF9B8A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CF495-1FC4-4221-8F01-04BE6E05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149DA-99FA-4253-AE55-8F07EE8B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3CCA1-B05F-42DA-B9A4-34950E60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9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835D-ED5B-49EE-9F9E-EA86DDB2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31208-33A1-45AD-8531-3D44C1494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1CC64-8256-44C4-B865-B12A0ABD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C2EB2-D85D-4B18-BFFF-1132F656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1D732-23E3-45DB-B72E-CAFF2F03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8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B73C-DC8C-437A-B535-860DD9DE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285B7-9ABC-4ACB-AE27-6B7649432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A48DC-647E-4363-8EEE-52459BBD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DF764-1DF5-457F-9E53-5179F57B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DC772-FA88-4921-B585-2A783836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5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A9DBD-AD76-4EE4-AD82-5E53FE40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EB3C8-0912-4D7A-8859-B52E81CC1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15291-25C6-4365-B01F-ECBCB9077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B3366-6C21-487A-980E-A04BB519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D208C-6E9C-44B2-BC0A-FECBA9FF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56D52-F30A-4C7E-B690-20651C64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7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592F-F9DF-4855-807C-B544F02D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06825-D3D7-4783-B588-76DEA6BFD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0FD5A-FB67-4A90-93A2-9ADD4ECD1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B8922-EB39-4D2D-83B3-E9316CA8D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4D06B-39C1-460A-9C04-103F20E73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ED690-BABB-422C-B2EA-881C8E22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16A27A-941F-429F-8EFB-9F439F5A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DF4CA8-8604-4B74-8B78-0D46025D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0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1D6F-C849-43A2-ADE9-A1C5928C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D35F-EF11-4901-A23F-44C16669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55E3E-2B35-4A0B-9479-684D9E30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88D50-D491-4D39-B538-22786495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83DAA-63EE-412A-AAB6-3B6367678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327AF-2D1F-42BD-869C-D7986B38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D3FEB-40EB-480A-8691-A01C70F3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3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B6BB5-AF76-4429-A6FF-F82D813D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7B4F8-5F08-432A-ACFF-A4E9C8761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0897A-3834-4F29-BA4B-08AD78226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0D5D3-D31A-436B-A4E6-C50C74CF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07104-39D3-4285-9589-26438DFB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00907-56BA-40DC-952D-5D15C65C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7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46E8-514A-40D1-8EAF-4C9BFC3F0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63DF4-634D-44F5-88CE-771C8624F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2C85B-A765-4686-AA2A-89DD63B68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8A948-7824-4B6E-AEBF-C08C87FB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49F73-D884-4D51-A0E9-B6C13701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F97B8-5F77-4550-A51E-8DBBCDFC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8A7B9-1B89-4E80-A8DA-DBE06EEF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F475-A4C0-4C02-9FF5-F611B7143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5E3D1-8F3E-41D8-972F-7E5296A7E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19F5E-E28B-4897-9C68-799365965C9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3D522-A8D3-449E-8EEF-4B2A1F106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D0E20-E444-426C-A181-A0858A241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428E0-1F95-46BD-BDFD-4EF7319B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within.info/CityBiz/MainStreetNews_%20Aug09_Trees.pdf" TargetMode="External"/><Relationship Id="rId2" Type="http://schemas.openxmlformats.org/officeDocument/2006/relationships/hyperlink" Target="http://www.michigan.gov/documents/dnr/22_%20benefits_208084_7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2E980-3D82-46F2-A42B-C1AC4A63C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8906"/>
          <a:stretch/>
        </p:blipFill>
        <p:spPr>
          <a:xfrm rot="5400000">
            <a:off x="2666987" y="-2667009"/>
            <a:ext cx="6858022" cy="121919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5419E-D876-452F-8BA5-115217AA8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LET’S TALK TREES!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0B65A-22CF-4411-9242-7F3DA2DE9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March 30, 2023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Hosted by: Sustainable Audubon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Presenter: Aimee Bentley</a:t>
            </a:r>
            <a:br>
              <a:rPr lang="en-US" sz="2200" dirty="0">
                <a:solidFill>
                  <a:srgbClr val="FFFFFF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5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910E0A8E-633F-475D-9503-6253428726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r="10439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Content Placeholder 5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54B820E3-5E3A-4099-852B-8FB158E9F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r="19772" b="-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4" name="Content Placeholder 23" descr="Graphical user interface&#10;&#10;Description automatically generated">
            <a:extLst>
              <a:ext uri="{FF2B5EF4-FFF2-40B4-BE49-F238E27FC236}">
                <a16:creationId xmlns:a16="http://schemas.microsoft.com/office/drawing/2014/main" id="{ED2F5F6E-918C-437A-88F3-3E9ABE1524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r="-1" b="189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69" name="Freeform: Shape 6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1" name="Freeform: Shape 6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65A723-878F-43B8-8815-3C52D585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Tree Canopy in Audubon</a:t>
            </a:r>
          </a:p>
        </p:txBody>
      </p:sp>
      <p:sp>
        <p:nvSpPr>
          <p:cNvPr id="73" name="Rectangle 6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5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781DF-65A0-4BE6-9B55-AB5166F96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87F51-13EF-47D3-8F56-E3CABD27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083" y="4597621"/>
            <a:ext cx="2569597" cy="2118139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>
                <a:solidFill>
                  <a:srgbClr val="262626"/>
                </a:solidFill>
              </a:rPr>
              <a:t>The Tree Canopy in Audubon</a:t>
            </a:r>
          </a:p>
        </p:txBody>
      </p:sp>
    </p:spTree>
    <p:extLst>
      <p:ext uri="{BB962C8B-B14F-4D97-AF65-F5344CB8AC3E}">
        <p14:creationId xmlns:p14="http://schemas.microsoft.com/office/powerpoint/2010/main" val="344974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6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29578-2457-4B97-BE08-49663170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344" y="5223841"/>
            <a:ext cx="6890538" cy="1168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>
                <a:solidFill>
                  <a:srgbClr val="FFFFFF"/>
                </a:solidFill>
              </a:rPr>
              <a:t>Tree Canopy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3800" dirty="0">
                <a:solidFill>
                  <a:srgbClr val="FFFFFF"/>
                </a:solidFill>
              </a:rPr>
              <a:t>How Does Audubon Compare?</a:t>
            </a:r>
          </a:p>
        </p:txBody>
      </p:sp>
      <p:pic>
        <p:nvPicPr>
          <p:cNvPr id="10" name="Picture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0FDAF8F0-B87F-4CFF-AF70-B3FB5894B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52" y="192499"/>
            <a:ext cx="2157068" cy="4902431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sp>
        <p:nvSpPr>
          <p:cNvPr id="64" name="Arc 58">
            <a:extLst>
              <a:ext uri="{FF2B5EF4-FFF2-40B4-BE49-F238E27FC236}">
                <a16:creationId xmlns:a16="http://schemas.microsoft.com/office/drawing/2014/main" id="{54099A62-2EF0-4EF2-BCB8-F6865122D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32285" y="3018980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7843F8F8-C154-4579-84AF-A830947A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97" y="192501"/>
            <a:ext cx="2157068" cy="490242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26ED249-ECD9-4B0F-92E5-C13D88C57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48" y="192499"/>
            <a:ext cx="2157068" cy="4902430"/>
          </a:xfrm>
          <a:custGeom>
            <a:avLst/>
            <a:gdLst/>
            <a:ahLst/>
            <a:cxnLst/>
            <a:rect l="l" t="t" r="r" b="b"/>
            <a:pathLst>
              <a:path w="2498961" h="2498961">
                <a:moveTo>
                  <a:pt x="65723" y="0"/>
                </a:moveTo>
                <a:lnTo>
                  <a:pt x="2433238" y="0"/>
                </a:lnTo>
                <a:cubicBezTo>
                  <a:pt x="2469536" y="0"/>
                  <a:pt x="2498961" y="29425"/>
                  <a:pt x="2498961" y="65723"/>
                </a:cubicBezTo>
                <a:lnTo>
                  <a:pt x="2498961" y="2433238"/>
                </a:lnTo>
                <a:cubicBezTo>
                  <a:pt x="2498961" y="2469536"/>
                  <a:pt x="2469536" y="2498961"/>
                  <a:pt x="2433238" y="2498961"/>
                </a:cubicBezTo>
                <a:lnTo>
                  <a:pt x="65723" y="2498961"/>
                </a:lnTo>
                <a:cubicBezTo>
                  <a:pt x="29425" y="2498961"/>
                  <a:pt x="0" y="2469536"/>
                  <a:pt x="0" y="2433238"/>
                </a:cubicBezTo>
                <a:lnTo>
                  <a:pt x="0" y="65723"/>
                </a:lnTo>
                <a:cubicBezTo>
                  <a:pt x="0" y="29425"/>
                  <a:pt x="29425" y="0"/>
                  <a:pt x="65723" y="0"/>
                </a:cubicBezTo>
                <a:close/>
              </a:path>
            </a:pathLst>
          </a:custGeom>
        </p:spPr>
      </p:pic>
      <p:sp>
        <p:nvSpPr>
          <p:cNvPr id="65" name="Rectangle 60">
            <a:extLst>
              <a:ext uri="{FF2B5EF4-FFF2-40B4-BE49-F238E27FC236}">
                <a16:creationId xmlns:a16="http://schemas.microsoft.com/office/drawing/2014/main" id="{F92FEB46-1A09-4F9B-B7AB-32F904116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6986" y="5302485"/>
            <a:ext cx="739429" cy="739429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2092C216-4973-4C42-9AE1-06A9A36DE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6" y="192499"/>
            <a:ext cx="2851402" cy="6480461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090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6E78B-25B0-45D6-9748-5B85068EA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What Tree to Plant Where</a:t>
            </a:r>
          </a:p>
        </p:txBody>
      </p:sp>
      <p:graphicFrame>
        <p:nvGraphicFramePr>
          <p:cNvPr id="64" name="Content Placeholder 2">
            <a:extLst>
              <a:ext uri="{FF2B5EF4-FFF2-40B4-BE49-F238E27FC236}">
                <a16:creationId xmlns:a16="http://schemas.microsoft.com/office/drawing/2014/main" id="{8B7F1A5E-5FAD-5898-93E4-EE6E8E3D00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8184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608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6" name="Rectangle 1030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1A769-5B2F-4820-BFB3-1921AF56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Audubon Street Tree Initiative</a:t>
            </a:r>
          </a:p>
        </p:txBody>
      </p:sp>
      <p:sp>
        <p:nvSpPr>
          <p:cNvPr id="1147" name="Freeform: Shape 1032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79D41-30D0-4DA2-87F4-B3ED7B669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7690" y="1510562"/>
            <a:ext cx="5490133" cy="5104923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Outline of Plan for Street Tree Plantings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Gather Tree Inventory- itreetools.org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EVALUATE INTEREST FROM RESIDENTS *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400" dirty="0"/>
              <a:t>Door to Door letters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400" dirty="0"/>
              <a:t>Public Meetings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400" dirty="0"/>
              <a:t>Surveys conducted at town events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Site Analysis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Provide a List of Acceptable Trees for Curb Strip and Open Public Space Areas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Develop an After Planting Care Sheet for Trees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Future Legislation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Establish ordinances to require any future developers to survey all trees to be removed and provide a payment for trees that are not replaced (“tree bank”)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Possibility of future development/construction in town to include the planting of a certain number of trees on the property under construction	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Incorporate a yearly budget for tree planting into overall town budget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48" name="Oval 1034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152727-92C2-4657-80C4-ADFD0E6015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7184" y="2388611"/>
            <a:ext cx="3781051" cy="143679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9" name="Freeform: Shape 1036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150" name="Straight Connector 1038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1" name="Freeform: Shape 1040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2" name="Freeform: Shape 1042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53" name="Freeform: Shape 1044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9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4" name="Rectangle 145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group of people digging in the dirt&#10;&#10;Description automatically generated with medium confidence">
            <a:extLst>
              <a:ext uri="{FF2B5EF4-FFF2-40B4-BE49-F238E27FC236}">
                <a16:creationId xmlns:a16="http://schemas.microsoft.com/office/drawing/2014/main" id="{4B28320B-7423-4D5A-9D46-C56233F24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" r="1" b="1"/>
          <a:stretch/>
        </p:blipFill>
        <p:spPr>
          <a:xfrm>
            <a:off x="-7366" y="10"/>
            <a:ext cx="4711721" cy="66547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D808-09C0-4F66-A075-3F03EE85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219" y="421798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Audubon Street </a:t>
            </a:r>
            <a:br>
              <a:rPr lang="en-US" sz="4400" dirty="0"/>
            </a:br>
            <a:r>
              <a:rPr lang="en-US" sz="4400" dirty="0"/>
              <a:t>Tree Initiative</a:t>
            </a:r>
          </a:p>
        </p:txBody>
      </p:sp>
      <p:sp>
        <p:nvSpPr>
          <p:cNvPr id="141" name="Text Placeholder 3">
            <a:extLst>
              <a:ext uri="{FF2B5EF4-FFF2-40B4-BE49-F238E27FC236}">
                <a16:creationId xmlns:a16="http://schemas.microsoft.com/office/drawing/2014/main" id="{F09C47FB-46D8-4721-8A39-6423A91B8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2219" y="1901936"/>
            <a:ext cx="5721484" cy="435133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Njtrees.org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Qualifying projects need a minimum of 20 trees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Projects</a:t>
            </a:r>
            <a:r>
              <a:rPr lang="en-US" sz="2400" b="0" i="0" dirty="0">
                <a:effectLst/>
              </a:rPr>
              <a:t> ideally already have approval by the property owners and/or municipality.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Public Property Only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Maintenance plans should be in place to care for the trees for at least two years following planting.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The NJ Tree Foundation will work with you to find and apply for grants to fund the project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1520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95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street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38AF6605-C968-41AA-B005-3C53EFE59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4" b="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04" name="Rectangle 9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9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1E385-E127-4674-998D-D73F1B7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Audubon’s Tree Canopy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Potential &amp; Opportunity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3B869F-28A7-40C6-9421-197B0BFF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" b="1"/>
          <a:stretch/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2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99280-FD96-4D3F-B08C-95B59FA8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Sources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7BDD2-C33D-49B3-AC74-CF23CE24C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Burden, D. Walkable Communities, Inc.,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Glatting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Jackson. (2006) Urban Street Trees: 22 Benefits, Specific Applications. http://www.michigan.gov/documents/dnr/22_ benefits_208084_7.pdf 2.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Donovan, G.H.,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D.T. (2009) “Trees in the city: Valuing street trees in Portland, Oregon”. Landscape and Urban Planning. (2010) Vol. 94, pp 77–83 http://www. fs.fed.us/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pnw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/research/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/pdfs/pnw_2010_donovan001.pdf</a:t>
            </a: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Dumbaugh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Eric (2005) “Safe streets, livable streets.” Journal of the American Planning Association, Vol. 71, No. 3, pp 283–300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Burden, D. Walkable Communities, Inc.,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Glatting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Jackson. (2006) Urban Street Trees: 22 Benefits, Specific Applications.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http://www.michigan.gov/documents/dnr/22_ benefits_208084_7.pdf</a:t>
            </a: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Wolf, K. L. University of Washington. (August 2009) Trees Mean Business: City Trees and the Retail Streetscape.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http://www.naturewithin.info/CityBiz/MainStreetNews_ Aug09_Trees.pdf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85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35F90-024A-4C10-A320-81332F96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4B62F-DC9F-4FF9-9676-60625D1B9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The Importance of Shade Trees in our Community</a:t>
            </a:r>
          </a:p>
          <a:p>
            <a:r>
              <a:rPr lang="en-US" dirty="0"/>
              <a:t>Facts about Trees</a:t>
            </a:r>
          </a:p>
          <a:p>
            <a:r>
              <a:rPr lang="en-US" dirty="0"/>
              <a:t>The Tree Canopy in Audubon</a:t>
            </a:r>
          </a:p>
          <a:p>
            <a:r>
              <a:rPr lang="en-US" dirty="0"/>
              <a:t>What Tree to Plant Where</a:t>
            </a:r>
          </a:p>
          <a:p>
            <a:r>
              <a:rPr lang="en-US" dirty="0"/>
              <a:t>The Audubon Shade Tree Initiative</a:t>
            </a:r>
          </a:p>
        </p:txBody>
      </p:sp>
    </p:spTree>
    <p:extLst>
      <p:ext uri="{BB962C8B-B14F-4D97-AF65-F5344CB8AC3E}">
        <p14:creationId xmlns:p14="http://schemas.microsoft.com/office/powerpoint/2010/main" val="265083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erson standing next to a tree&#10;&#10;Description automatically generated with low confidence">
            <a:extLst>
              <a:ext uri="{FF2B5EF4-FFF2-40B4-BE49-F238E27FC236}">
                <a16:creationId xmlns:a16="http://schemas.microsoft.com/office/drawing/2014/main" id="{9FFBF604-F9B3-40B5-8711-017489263B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E187F-D94B-4B19-B8C0-924EE830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7662C-2957-4BDF-9D03-BADCFEFB9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021197"/>
            <a:ext cx="3822189" cy="374276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en-US" sz="2000" dirty="0"/>
              <a:t>Audubon resident since 2012</a:t>
            </a:r>
          </a:p>
          <a:p>
            <a:r>
              <a:rPr lang="en-US" sz="2000" dirty="0"/>
              <a:t>Self-Proclaimed Tree Hugger</a:t>
            </a:r>
          </a:p>
          <a:p>
            <a:r>
              <a:rPr lang="en-US" sz="2000" dirty="0"/>
              <a:t>B.S. in Ornamental Horticulture and Environmental Design</a:t>
            </a:r>
          </a:p>
          <a:p>
            <a:r>
              <a:rPr lang="en-US" sz="2000" dirty="0"/>
              <a:t>Certified Crop Advisor and Nutrient Management Consultant</a:t>
            </a:r>
          </a:p>
          <a:p>
            <a:r>
              <a:rPr lang="en-US" sz="2000" dirty="0"/>
              <a:t>Member, Camden County Agriculture Development Board</a:t>
            </a:r>
          </a:p>
          <a:p>
            <a:r>
              <a:rPr lang="en-US" sz="2000" dirty="0"/>
              <a:t>Worked in landscape industry for 15 years</a:t>
            </a:r>
          </a:p>
          <a:p>
            <a:r>
              <a:rPr lang="en-US" sz="2000" dirty="0"/>
              <a:t>Currently working in Sustainable Agriculture</a:t>
            </a:r>
          </a:p>
          <a:p>
            <a:r>
              <a:rPr lang="en-US" sz="2000" dirty="0"/>
              <a:t>Joined Sustainable Audubon in 2022</a:t>
            </a:r>
          </a:p>
        </p:txBody>
      </p:sp>
    </p:spTree>
    <p:extLst>
      <p:ext uri="{BB962C8B-B14F-4D97-AF65-F5344CB8AC3E}">
        <p14:creationId xmlns:p14="http://schemas.microsoft.com/office/powerpoint/2010/main" val="3078904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F0C780-5597-44CD-8D16-23778AE3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The Importance of Shade Trees in Our Community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986644-7448-0A44-4FFE-6BBD8C157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928944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38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42DBB7A-5E63-4824-BD47-09ABC9AEA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7034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65BE2-385E-4C05-87C2-C3F7A84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195" y="88328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The Importance of Shade Trees in Our Community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3D1D871-5887-E8B8-B22F-FF3DF261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8195" y="3014908"/>
            <a:ext cx="3822189" cy="3112207"/>
          </a:xfrm>
        </p:spPr>
        <p:txBody>
          <a:bodyPr>
            <a:normAutofit/>
          </a:bodyPr>
          <a:lstStyle/>
          <a:p>
            <a:r>
              <a:rPr lang="en-US" sz="2000" dirty="0"/>
              <a:t>The tree canopy in Los Angeles reflects Urban inequity</a:t>
            </a:r>
          </a:p>
          <a:p>
            <a:r>
              <a:rPr lang="en-US" sz="2000" dirty="0"/>
              <a:t>Trees become sparser and neighborhoods hotter as you drive from North to South</a:t>
            </a:r>
          </a:p>
          <a:p>
            <a:r>
              <a:rPr lang="en-US" sz="2000" dirty="0"/>
              <a:t>In wealthier areas the ratio of tree canopy to impervious surfaces is about equal</a:t>
            </a:r>
          </a:p>
        </p:txBody>
      </p:sp>
    </p:spTree>
    <p:extLst>
      <p:ext uri="{BB962C8B-B14F-4D97-AF65-F5344CB8AC3E}">
        <p14:creationId xmlns:p14="http://schemas.microsoft.com/office/powerpoint/2010/main" val="390718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0BC86-7796-4FAB-99B0-FDD8A19E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Facts about Trees in a Neighborhood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95539-06DB-497D-B26E-EEE450DD4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396686"/>
            <a:ext cx="5911799" cy="4619938"/>
          </a:xfrm>
        </p:spPr>
        <p:txBody>
          <a:bodyPr>
            <a:noAutofit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U.S. Forest Service estimates that the presence of street trees increases adjacent home values by an average of $13,000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Homes, goods and services sell for 12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in communities with trees than in those without trees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Pavement can cause temperatures to rise 3-7 degrees, which increases energy costs and the presence of harmful ozone and other gases. Tree shade can lower energy bills by up to 35%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 planting and three-year maintenance cost of $250 to $600, a single street tree returns more than $90,000 of direct benefits, not including the aesthetic, social and natural benefits provided during the tree’s lifetime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003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6E78B-25B0-45D6-9748-5B85068EA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Tree Canopy in Audubon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Content Placeholder 72">
            <a:extLst>
              <a:ext uri="{FF2B5EF4-FFF2-40B4-BE49-F238E27FC236}">
                <a16:creationId xmlns:a16="http://schemas.microsoft.com/office/drawing/2014/main" id="{4DA439E9-30EE-9CA3-A0C5-BBAF73F6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738" y="1263807"/>
            <a:ext cx="6960524" cy="59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https://canopy.itreetools.org/</a:t>
            </a:r>
          </a:p>
        </p:txBody>
      </p:sp>
      <p:pic>
        <p:nvPicPr>
          <p:cNvPr id="7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B29F31-8106-4C66-9F38-AD76D324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4" y="2139484"/>
            <a:ext cx="10851692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E2B9F-6F4A-4FE9-99CD-28B12F37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i-Tree Canopy</a:t>
            </a:r>
            <a:br>
              <a:rPr lang="en-US" sz="4000" dirty="0"/>
            </a:br>
            <a:r>
              <a:rPr lang="en-US" sz="4000" dirty="0"/>
              <a:t>How it Works</a:t>
            </a: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E8C2B-7F2C-43EC-AE1E-D877161D2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Outline project area boundaries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Random sample points are generated and zoomed in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Determine cover type of sample point using a pre-defined list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The more sample points that are identified, the more accurate the analysis</a:t>
            </a:r>
            <a:br>
              <a:rPr lang="en-US" sz="2000"/>
            </a:b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899B1BD0-6706-42F4-B157-8821E5EF0A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r="2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1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30C062-0739-4331-BF42-A3357B27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i-Tree Canopy – How it Works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4E3810C3-CB9D-4A44-9297-61935DED29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78" y="2027581"/>
            <a:ext cx="4189162" cy="422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70D5BC0E-97CE-4A36-8ACC-916C6D2508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62" y="2036721"/>
            <a:ext cx="4190619" cy="4211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785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7387</TotalTime>
  <Words>931</Words>
  <Application>Microsoft Office PowerPoint</Application>
  <PresentationFormat>Widescreen</PresentationFormat>
  <Paragraphs>100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LET’S TALK TREES!</vt:lpstr>
      <vt:lpstr>AGENDA</vt:lpstr>
      <vt:lpstr>Introduction</vt:lpstr>
      <vt:lpstr>The Importance of Shade Trees in Our Community</vt:lpstr>
      <vt:lpstr>The Importance of Shade Trees in Our Community</vt:lpstr>
      <vt:lpstr>Facts about Trees in a Neighborhood</vt:lpstr>
      <vt:lpstr>The Tree Canopy in Audubon</vt:lpstr>
      <vt:lpstr>i-Tree Canopy How it Works</vt:lpstr>
      <vt:lpstr>i-Tree Canopy – How it Works</vt:lpstr>
      <vt:lpstr>The Tree Canopy in Audubon</vt:lpstr>
      <vt:lpstr>The Tree Canopy in Audubon</vt:lpstr>
      <vt:lpstr>Tree Canopy How Does Audubon Compare?</vt:lpstr>
      <vt:lpstr>What Tree to Plant Where</vt:lpstr>
      <vt:lpstr>Audubon Street Tree Initiative</vt:lpstr>
      <vt:lpstr>Audubon Street  Tree Initiative</vt:lpstr>
      <vt:lpstr>Audubon’s Tree Canopy Potential &amp; Opportunity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TALK TREES!</dc:title>
  <dc:creator>Bentley, Aimee</dc:creator>
  <cp:lastModifiedBy>jeannemugler@gmail.com</cp:lastModifiedBy>
  <cp:revision>12</cp:revision>
  <dcterms:created xsi:type="dcterms:W3CDTF">2023-03-22T19:50:16Z</dcterms:created>
  <dcterms:modified xsi:type="dcterms:W3CDTF">2023-04-01T17:35:53Z</dcterms:modified>
</cp:coreProperties>
</file>